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7" r:id="rId2"/>
  </p:sldMasterIdLst>
  <p:notesMasterIdLst>
    <p:notesMasterId r:id="rId20"/>
  </p:notesMasterIdLst>
  <p:sldIdLst>
    <p:sldId id="264" r:id="rId3"/>
    <p:sldId id="291" r:id="rId4"/>
    <p:sldId id="283" r:id="rId5"/>
    <p:sldId id="294" r:id="rId6"/>
    <p:sldId id="292" r:id="rId7"/>
    <p:sldId id="293" r:id="rId8"/>
    <p:sldId id="295" r:id="rId9"/>
    <p:sldId id="296" r:id="rId10"/>
    <p:sldId id="309" r:id="rId11"/>
    <p:sldId id="306" r:id="rId12"/>
    <p:sldId id="313" r:id="rId13"/>
    <p:sldId id="314" r:id="rId14"/>
    <p:sldId id="299" r:id="rId15"/>
    <p:sldId id="300" r:id="rId16"/>
    <p:sldId id="311" r:id="rId17"/>
    <p:sldId id="312" r:id="rId18"/>
    <p:sldId id="30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0181DC-7019-4459-93AE-8D39F307FC73}" v="26" dt="2021-07-06T03:55:20.6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53" d="100"/>
          <a:sy n="53" d="100"/>
        </p:scale>
        <p:origin x="53" y="54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460181DC-7019-4459-93AE-8D39F307FC73}"/>
    <pc:docChg chg="addSld delSld modSld">
      <pc:chgData name="EunJung Jung" userId="248185fc106a8be5" providerId="LiveId" clId="{460181DC-7019-4459-93AE-8D39F307FC73}" dt="2021-07-06T03:55:24.977" v="58" actId="47"/>
      <pc:docMkLst>
        <pc:docMk/>
      </pc:docMkLst>
      <pc:sldChg chg="add">
        <pc:chgData name="EunJung Jung" userId="248185fc106a8be5" providerId="LiveId" clId="{460181DC-7019-4459-93AE-8D39F307FC73}" dt="2021-07-06T03:51:13.618" v="44"/>
        <pc:sldMkLst>
          <pc:docMk/>
          <pc:sldMk cId="3373850663" sldId="264"/>
        </pc:sldMkLst>
      </pc:sldChg>
      <pc:sldChg chg="modSp mod modNotesTx">
        <pc:chgData name="EunJung Jung" userId="248185fc106a8be5" providerId="LiveId" clId="{460181DC-7019-4459-93AE-8D39F307FC73}" dt="2021-07-05T21:13:18.952" v="4" actId="1076"/>
        <pc:sldMkLst>
          <pc:docMk/>
          <pc:sldMk cId="701738422" sldId="283"/>
        </pc:sldMkLst>
        <pc:picChg chg="mod">
          <ac:chgData name="EunJung Jung" userId="248185fc106a8be5" providerId="LiveId" clId="{460181DC-7019-4459-93AE-8D39F307FC73}" dt="2021-07-05T21:13:18.952" v="4" actId="1076"/>
          <ac:picMkLst>
            <pc:docMk/>
            <pc:sldMk cId="701738422" sldId="283"/>
            <ac:picMk id="3" creationId="{E36F9CD4-CDE2-4B82-9D27-9760D033F607}"/>
          </ac:picMkLst>
        </pc:picChg>
      </pc:sldChg>
      <pc:sldChg chg="add del">
        <pc:chgData name="EunJung Jung" userId="248185fc106a8be5" providerId="LiveId" clId="{460181DC-7019-4459-93AE-8D39F307FC73}" dt="2021-07-06T03:52:32.995" v="49"/>
        <pc:sldMkLst>
          <pc:docMk/>
          <pc:sldMk cId="4255412178" sldId="284"/>
        </pc:sldMkLst>
      </pc:sldChg>
      <pc:sldChg chg="del">
        <pc:chgData name="EunJung Jung" userId="248185fc106a8be5" providerId="LiveId" clId="{460181DC-7019-4459-93AE-8D39F307FC73}" dt="2021-07-06T03:51:17.097" v="45" actId="47"/>
        <pc:sldMkLst>
          <pc:docMk/>
          <pc:sldMk cId="2660463129" sldId="286"/>
        </pc:sldMkLst>
      </pc:sldChg>
      <pc:sldChg chg="addSp delSp modSp modAnim modNotesTx">
        <pc:chgData name="EunJung Jung" userId="248185fc106a8be5" providerId="LiveId" clId="{460181DC-7019-4459-93AE-8D39F307FC73}" dt="2021-07-06T03:53:38.456" v="54" actId="20577"/>
        <pc:sldMkLst>
          <pc:docMk/>
          <pc:sldMk cId="3323213406" sldId="291"/>
        </pc:sldMkLst>
        <pc:picChg chg="add mod">
          <ac:chgData name="EunJung Jung" userId="248185fc106a8be5" providerId="LiveId" clId="{460181DC-7019-4459-93AE-8D39F307FC73}" dt="2021-07-06T03:52:44.258" v="50"/>
          <ac:picMkLst>
            <pc:docMk/>
            <pc:sldMk cId="3323213406" sldId="291"/>
            <ac:picMk id="5" creationId="{2D841468-C345-40DA-9D06-96CF77E9CF2C}"/>
          </ac:picMkLst>
        </pc:picChg>
        <pc:picChg chg="add del mod">
          <ac:chgData name="EunJung Jung" userId="248185fc106a8be5" providerId="LiveId" clId="{460181DC-7019-4459-93AE-8D39F307FC73}" dt="2021-07-06T03:53:19.464" v="52"/>
          <ac:picMkLst>
            <pc:docMk/>
            <pc:sldMk cId="3323213406" sldId="291"/>
            <ac:picMk id="6" creationId="{CF34F19E-9864-45B1-89E1-D865D6F556AB}"/>
          </ac:picMkLst>
        </pc:picChg>
      </pc:sldChg>
      <pc:sldChg chg="modSp mod modNotesTx">
        <pc:chgData name="EunJung Jung" userId="248185fc106a8be5" providerId="LiveId" clId="{460181DC-7019-4459-93AE-8D39F307FC73}" dt="2021-07-05T21:14:05.574" v="9" actId="1076"/>
        <pc:sldMkLst>
          <pc:docMk/>
          <pc:sldMk cId="1418426943" sldId="292"/>
        </pc:sldMkLst>
        <pc:picChg chg="mod">
          <ac:chgData name="EunJung Jung" userId="248185fc106a8be5" providerId="LiveId" clId="{460181DC-7019-4459-93AE-8D39F307FC73}" dt="2021-07-05T21:14:05.574" v="9" actId="1076"/>
          <ac:picMkLst>
            <pc:docMk/>
            <pc:sldMk cId="1418426943" sldId="292"/>
            <ac:picMk id="3" creationId="{B9BB1320-46B3-4588-B879-FFC683F023CE}"/>
          </ac:picMkLst>
        </pc:picChg>
      </pc:sldChg>
      <pc:sldChg chg="modSp mod modNotesTx">
        <pc:chgData name="EunJung Jung" userId="248185fc106a8be5" providerId="LiveId" clId="{460181DC-7019-4459-93AE-8D39F307FC73}" dt="2021-07-05T21:14:28.273" v="13" actId="20577"/>
        <pc:sldMkLst>
          <pc:docMk/>
          <pc:sldMk cId="2749283491" sldId="293"/>
        </pc:sldMkLst>
        <pc:picChg chg="mod">
          <ac:chgData name="EunJung Jung" userId="248185fc106a8be5" providerId="LiveId" clId="{460181DC-7019-4459-93AE-8D39F307FC73}" dt="2021-07-05T21:14:25.649" v="11" actId="1076"/>
          <ac:picMkLst>
            <pc:docMk/>
            <pc:sldMk cId="2749283491" sldId="293"/>
            <ac:picMk id="2" creationId="{7D702733-8E07-4E5C-A5AE-D6BBA7B93828}"/>
          </ac:picMkLst>
        </pc:picChg>
      </pc:sldChg>
      <pc:sldChg chg="modSp mod modNotesTx">
        <pc:chgData name="EunJung Jung" userId="248185fc106a8be5" providerId="LiveId" clId="{460181DC-7019-4459-93AE-8D39F307FC73}" dt="2021-07-05T21:13:37.498" v="6" actId="1076"/>
        <pc:sldMkLst>
          <pc:docMk/>
          <pc:sldMk cId="1062789189" sldId="294"/>
        </pc:sldMkLst>
        <pc:picChg chg="mod">
          <ac:chgData name="EunJung Jung" userId="248185fc106a8be5" providerId="LiveId" clId="{460181DC-7019-4459-93AE-8D39F307FC73}" dt="2021-07-05T21:13:37.498" v="6" actId="1076"/>
          <ac:picMkLst>
            <pc:docMk/>
            <pc:sldMk cId="1062789189" sldId="294"/>
            <ac:picMk id="2" creationId="{F6FCF341-EFB4-46B3-946C-29D2972616F0}"/>
          </ac:picMkLst>
        </pc:picChg>
      </pc:sldChg>
      <pc:sldChg chg="modSp mod modNotesTx">
        <pc:chgData name="EunJung Jung" userId="248185fc106a8be5" providerId="LiveId" clId="{460181DC-7019-4459-93AE-8D39F307FC73}" dt="2021-07-05T21:14:52.886" v="17" actId="20577"/>
        <pc:sldMkLst>
          <pc:docMk/>
          <pc:sldMk cId="2892822445" sldId="295"/>
        </pc:sldMkLst>
        <pc:picChg chg="mod">
          <ac:chgData name="EunJung Jung" userId="248185fc106a8be5" providerId="LiveId" clId="{460181DC-7019-4459-93AE-8D39F307FC73}" dt="2021-07-05T21:14:49.923" v="15" actId="1076"/>
          <ac:picMkLst>
            <pc:docMk/>
            <pc:sldMk cId="2892822445" sldId="295"/>
            <ac:picMk id="4" creationId="{873E0346-27F7-43B6-BFF1-8C3070DBE008}"/>
          </ac:picMkLst>
        </pc:picChg>
      </pc:sldChg>
      <pc:sldChg chg="modSp mod modNotesTx">
        <pc:chgData name="EunJung Jung" userId="248185fc106a8be5" providerId="LiveId" clId="{460181DC-7019-4459-93AE-8D39F307FC73}" dt="2021-07-05T21:15:21.956" v="21" actId="1076"/>
        <pc:sldMkLst>
          <pc:docMk/>
          <pc:sldMk cId="1758986936" sldId="296"/>
        </pc:sldMkLst>
        <pc:picChg chg="mod">
          <ac:chgData name="EunJung Jung" userId="248185fc106a8be5" providerId="LiveId" clId="{460181DC-7019-4459-93AE-8D39F307FC73}" dt="2021-07-05T21:15:21.956" v="21" actId="1076"/>
          <ac:picMkLst>
            <pc:docMk/>
            <pc:sldMk cId="1758986936" sldId="296"/>
            <ac:picMk id="2" creationId="{4B4BB9D9-91CF-479E-8333-3A04C27E786F}"/>
          </ac:picMkLst>
        </pc:picChg>
      </pc:sldChg>
      <pc:sldChg chg="del">
        <pc:chgData name="EunJung Jung" userId="248185fc106a8be5" providerId="LiveId" clId="{460181DC-7019-4459-93AE-8D39F307FC73}" dt="2021-07-06T03:54:59.266" v="56" actId="47"/>
        <pc:sldMkLst>
          <pc:docMk/>
          <pc:sldMk cId="2979669757" sldId="297"/>
        </pc:sldMkLst>
      </pc:sldChg>
      <pc:sldChg chg="modSp mod modNotesTx">
        <pc:chgData name="EunJung Jung" userId="248185fc106a8be5" providerId="LiveId" clId="{460181DC-7019-4459-93AE-8D39F307FC73}" dt="2021-07-05T21:16:22.941" v="27" actId="1076"/>
        <pc:sldMkLst>
          <pc:docMk/>
          <pc:sldMk cId="2876209402" sldId="299"/>
        </pc:sldMkLst>
        <pc:picChg chg="mod">
          <ac:chgData name="EunJung Jung" userId="248185fc106a8be5" providerId="LiveId" clId="{460181DC-7019-4459-93AE-8D39F307FC73}" dt="2021-07-05T21:16:22.941" v="27" actId="1076"/>
          <ac:picMkLst>
            <pc:docMk/>
            <pc:sldMk cId="2876209402" sldId="299"/>
            <ac:picMk id="3" creationId="{95E9B41B-A38F-452C-83E3-3DB44F8A7358}"/>
          </ac:picMkLst>
        </pc:picChg>
      </pc:sldChg>
      <pc:sldChg chg="modSp mod modNotesTx">
        <pc:chgData name="EunJung Jung" userId="248185fc106a8be5" providerId="LiveId" clId="{460181DC-7019-4459-93AE-8D39F307FC73}" dt="2021-07-05T21:16:41.736" v="31" actId="1076"/>
        <pc:sldMkLst>
          <pc:docMk/>
          <pc:sldMk cId="3930632408" sldId="300"/>
        </pc:sldMkLst>
        <pc:picChg chg="mod">
          <ac:chgData name="EunJung Jung" userId="248185fc106a8be5" providerId="LiveId" clId="{460181DC-7019-4459-93AE-8D39F307FC73}" dt="2021-07-05T21:16:41.736" v="31" actId="1076"/>
          <ac:picMkLst>
            <pc:docMk/>
            <pc:sldMk cId="3930632408" sldId="300"/>
            <ac:picMk id="3" creationId="{FAFA8C7C-D68B-4CFD-B385-400D40D0837A}"/>
          </ac:picMkLst>
        </pc:picChg>
      </pc:sldChg>
      <pc:sldChg chg="del">
        <pc:chgData name="EunJung Jung" userId="248185fc106a8be5" providerId="LiveId" clId="{460181DC-7019-4459-93AE-8D39F307FC73}" dt="2021-07-06T03:55:24.977" v="58" actId="47"/>
        <pc:sldMkLst>
          <pc:docMk/>
          <pc:sldMk cId="702137198" sldId="303"/>
        </pc:sldMkLst>
      </pc:sldChg>
      <pc:sldChg chg="modSp mod modNotesTx">
        <pc:chgData name="EunJung Jung" userId="248185fc106a8be5" providerId="LiveId" clId="{460181DC-7019-4459-93AE-8D39F307FC73}" dt="2021-07-05T21:15:57.910" v="25" actId="1076"/>
        <pc:sldMkLst>
          <pc:docMk/>
          <pc:sldMk cId="1881173998" sldId="306"/>
        </pc:sldMkLst>
        <pc:picChg chg="mod">
          <ac:chgData name="EunJung Jung" userId="248185fc106a8be5" providerId="LiveId" clId="{460181DC-7019-4459-93AE-8D39F307FC73}" dt="2021-07-05T21:15:57.910" v="25" actId="1076"/>
          <ac:picMkLst>
            <pc:docMk/>
            <pc:sldMk cId="1881173998" sldId="306"/>
            <ac:picMk id="2" creationId="{2E04AB0A-6840-4F18-AAD2-F5468781C72C}"/>
          </ac:picMkLst>
        </pc:picChg>
      </pc:sldChg>
      <pc:sldChg chg="modSp mod modNotesTx">
        <pc:chgData name="EunJung Jung" userId="248185fc106a8be5" providerId="LiveId" clId="{460181DC-7019-4459-93AE-8D39F307FC73}" dt="2021-07-05T21:17:29.012" v="43" actId="1076"/>
        <pc:sldMkLst>
          <pc:docMk/>
          <pc:sldMk cId="1257319347" sldId="308"/>
        </pc:sldMkLst>
        <pc:picChg chg="mod">
          <ac:chgData name="EunJung Jung" userId="248185fc106a8be5" providerId="LiveId" clId="{460181DC-7019-4459-93AE-8D39F307FC73}" dt="2021-07-05T21:17:29.012" v="43" actId="1076"/>
          <ac:picMkLst>
            <pc:docMk/>
            <pc:sldMk cId="1257319347" sldId="308"/>
            <ac:picMk id="3" creationId="{B832EA92-37D5-491C-B2D7-820268EFDA53}"/>
          </ac:picMkLst>
        </pc:picChg>
      </pc:sldChg>
      <pc:sldChg chg="modSp mod modNotesTx">
        <pc:chgData name="EunJung Jung" userId="248185fc106a8be5" providerId="LiveId" clId="{460181DC-7019-4459-93AE-8D39F307FC73}" dt="2021-07-05T21:15:41.030" v="23" actId="1076"/>
        <pc:sldMkLst>
          <pc:docMk/>
          <pc:sldMk cId="34504342" sldId="309"/>
        </pc:sldMkLst>
        <pc:picChg chg="mod">
          <ac:chgData name="EunJung Jung" userId="248185fc106a8be5" providerId="LiveId" clId="{460181DC-7019-4459-93AE-8D39F307FC73}" dt="2021-07-05T21:15:41.030" v="23" actId="1076"/>
          <ac:picMkLst>
            <pc:docMk/>
            <pc:sldMk cId="34504342" sldId="309"/>
            <ac:picMk id="2" creationId="{11353794-548D-48CF-9037-E0072089CC5A}"/>
          </ac:picMkLst>
        </pc:picChg>
      </pc:sldChg>
      <pc:sldChg chg="modSp mod modNotesTx">
        <pc:chgData name="EunJung Jung" userId="248185fc106a8be5" providerId="LiveId" clId="{460181DC-7019-4459-93AE-8D39F307FC73}" dt="2021-07-05T21:16:58.116" v="35" actId="1076"/>
        <pc:sldMkLst>
          <pc:docMk/>
          <pc:sldMk cId="3854137351" sldId="311"/>
        </pc:sldMkLst>
        <pc:picChg chg="mod">
          <ac:chgData name="EunJung Jung" userId="248185fc106a8be5" providerId="LiveId" clId="{460181DC-7019-4459-93AE-8D39F307FC73}" dt="2021-07-05T21:16:58.116" v="35" actId="1076"/>
          <ac:picMkLst>
            <pc:docMk/>
            <pc:sldMk cId="3854137351" sldId="311"/>
            <ac:picMk id="3" creationId="{EA93C6D7-F22C-4D19-8DE9-2C7F7D31E6A8}"/>
          </ac:picMkLst>
        </pc:picChg>
      </pc:sldChg>
      <pc:sldChg chg="modSp mod modNotesTx">
        <pc:chgData name="EunJung Jung" userId="248185fc106a8be5" providerId="LiveId" clId="{460181DC-7019-4459-93AE-8D39F307FC73}" dt="2021-07-05T21:17:13.232" v="39" actId="1076"/>
        <pc:sldMkLst>
          <pc:docMk/>
          <pc:sldMk cId="1744797744" sldId="312"/>
        </pc:sldMkLst>
        <pc:picChg chg="mod">
          <ac:chgData name="EunJung Jung" userId="248185fc106a8be5" providerId="LiveId" clId="{460181DC-7019-4459-93AE-8D39F307FC73}" dt="2021-07-05T21:17:13.232" v="39" actId="1076"/>
          <ac:picMkLst>
            <pc:docMk/>
            <pc:sldMk cId="1744797744" sldId="312"/>
            <ac:picMk id="3" creationId="{CBD8BFC1-579C-460C-A35A-1F3703CCE3CD}"/>
          </ac:picMkLst>
        </pc:picChg>
      </pc:sldChg>
      <pc:sldChg chg="add">
        <pc:chgData name="EunJung Jung" userId="248185fc106a8be5" providerId="LiveId" clId="{460181DC-7019-4459-93AE-8D39F307FC73}" dt="2021-07-06T03:54:54.483" v="55"/>
        <pc:sldMkLst>
          <pc:docMk/>
          <pc:sldMk cId="1606802991" sldId="313"/>
        </pc:sldMkLst>
      </pc:sldChg>
      <pc:sldChg chg="add">
        <pc:chgData name="EunJung Jung" userId="248185fc106a8be5" providerId="LiveId" clId="{460181DC-7019-4459-93AE-8D39F307FC73}" dt="2021-07-06T03:55:20.613" v="57"/>
        <pc:sldMkLst>
          <pc:docMk/>
          <pc:sldMk cId="4068717066" sldId="31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69DE8C-8EDC-44C8-972E-CB40C4A7FE7D}" type="datetimeFigureOut">
              <a:rPr lang="en-US" smtClean="0"/>
              <a:t>7/5/2021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A275D5-775D-4D16-B45B-80CE1F526114}" type="slidenum">
              <a:rPr lang="en-US" smtClean="0"/>
              <a:t>‹#›</a:t>
            </a:fld>
            <a:endParaRPr lang="en-US"/>
          </a:p>
        </p:txBody>
      </p:sp>
    </p:spTree>
    <p:extLst>
      <p:ext uri="{BB962C8B-B14F-4D97-AF65-F5344CB8AC3E}">
        <p14:creationId xmlns:p14="http://schemas.microsoft.com/office/powerpoint/2010/main" val="2149854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Nanum Gothic"/>
              </a:rPr>
              <a:t>세종대왕</a:t>
            </a:r>
            <a:endParaRPr lang="ko-KR" altLang="en-US" b="0" dirty="0">
              <a:effectLst/>
            </a:endParaRPr>
          </a:p>
          <a:p>
            <a:pPr rtl="0"/>
            <a:r>
              <a:rPr lang="ko-KR" altLang="en-US" sz="1800" b="0" i="0" u="none" strike="noStrike" dirty="0">
                <a:solidFill>
                  <a:srgbClr val="202124"/>
                </a:solidFill>
                <a:effectLst/>
                <a:latin typeface="Nanum Gothic"/>
              </a:rPr>
              <a:t>세종 </a:t>
            </a:r>
            <a:r>
              <a:rPr lang="en-US" sz="1800" b="0" i="0" u="none" strike="noStrike" dirty="0">
                <a:solidFill>
                  <a:srgbClr val="202124"/>
                </a:solidFill>
                <a:effectLst/>
                <a:latin typeface="Nanum Gothic"/>
              </a:rPr>
              <a:t>the great</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DB13DE00-7AC1-41EA-BCD0-30646BF36635}" type="slidenum">
              <a:rPr lang="en-US" smtClean="0"/>
              <a:t>1</a:t>
            </a:fld>
            <a:endParaRPr lang="en-US"/>
          </a:p>
        </p:txBody>
      </p:sp>
    </p:spTree>
    <p:extLst>
      <p:ext uri="{BB962C8B-B14F-4D97-AF65-F5344CB8AC3E}">
        <p14:creationId xmlns:p14="http://schemas.microsoft.com/office/powerpoint/2010/main" val="284228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Nanum Gothic"/>
              </a:rPr>
              <a:t>This is a weapon, named </a:t>
            </a:r>
            <a:r>
              <a:rPr lang="ko-KR" altLang="en-US" sz="1800" b="0" i="0" u="none" strike="noStrike" dirty="0">
                <a:solidFill>
                  <a:srgbClr val="202124"/>
                </a:solidFill>
                <a:effectLst/>
                <a:latin typeface="Nanum Gothic"/>
              </a:rPr>
              <a:t>신기전</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New weapons were developed in the era of </a:t>
            </a:r>
            <a:r>
              <a:rPr lang="ko-KR" altLang="en-US" sz="1800" b="0" i="0" u="none" strike="noStrike" dirty="0">
                <a:solidFill>
                  <a:srgbClr val="202124"/>
                </a:solidFill>
                <a:effectLst/>
                <a:latin typeface="Nanum Gothic"/>
              </a:rPr>
              <a:t>세종</a:t>
            </a:r>
            <a:r>
              <a:rPr lang="en-US" altLang="ko-KR" sz="1800" b="0" i="0" u="none" strike="noStrike" dirty="0">
                <a:solidFill>
                  <a:srgbClr val="202124"/>
                </a:solidFill>
                <a:effectLst/>
                <a:latin typeface="Nanum Gothic"/>
              </a:rPr>
              <a:t>.</a:t>
            </a:r>
            <a:endParaRPr lang="en-US" dirty="0"/>
          </a:p>
        </p:txBody>
      </p:sp>
      <p:sp>
        <p:nvSpPr>
          <p:cNvPr id="4" name="Slide Number Placeholder 3"/>
          <p:cNvSpPr>
            <a:spLocks noGrp="1"/>
          </p:cNvSpPr>
          <p:nvPr>
            <p:ph type="sldNum" sz="quarter" idx="5"/>
          </p:nvPr>
        </p:nvSpPr>
        <p:spPr/>
        <p:txBody>
          <a:bodyPr/>
          <a:lstStyle/>
          <a:p>
            <a:fld id="{9FA275D5-775D-4D16-B45B-80CE1F526114}" type="slidenum">
              <a:rPr lang="en-US" smtClean="0"/>
              <a:t>10</a:t>
            </a:fld>
            <a:endParaRPr lang="en-US"/>
          </a:p>
        </p:txBody>
      </p:sp>
    </p:spTree>
    <p:extLst>
      <p:ext uri="{BB962C8B-B14F-4D97-AF65-F5344CB8AC3E}">
        <p14:creationId xmlns:p14="http://schemas.microsoft.com/office/powerpoint/2010/main" val="1997956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Look at this picture, this picture is </a:t>
            </a:r>
            <a:r>
              <a:rPr lang="ko-KR" altLang="en-US" sz="1800" b="0" i="0" u="none" strike="noStrike" dirty="0">
                <a:solidFill>
                  <a:srgbClr val="202124"/>
                </a:solidFill>
                <a:effectLst/>
                <a:latin typeface="Nanum Gothic"/>
              </a:rPr>
              <a:t>훈민 정음</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When </a:t>
            </a:r>
            <a:r>
              <a:rPr lang="ko-KR" altLang="en-US" sz="1800" b="0" i="0" u="none" strike="noStrike" dirty="0">
                <a:solidFill>
                  <a:srgbClr val="202124"/>
                </a:solidFill>
                <a:effectLst/>
                <a:latin typeface="Nanum Gothic"/>
              </a:rPr>
              <a:t>한글 </a:t>
            </a:r>
            <a:r>
              <a:rPr lang="en-US" sz="1800" b="0" i="0" u="none" strike="noStrike" dirty="0">
                <a:solidFill>
                  <a:srgbClr val="202124"/>
                </a:solidFill>
                <a:effectLst/>
                <a:latin typeface="Nanum Gothic"/>
              </a:rPr>
              <a:t>was first created, the name was '</a:t>
            </a:r>
            <a:r>
              <a:rPr lang="ko-KR" altLang="en-US" sz="1800" b="0" i="0" u="none" strike="noStrike" dirty="0">
                <a:solidFill>
                  <a:srgbClr val="202124"/>
                </a:solidFill>
                <a:effectLst/>
                <a:latin typeface="Nanum Gothic"/>
              </a:rPr>
              <a:t>훈민정음</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not '</a:t>
            </a:r>
            <a:r>
              <a:rPr lang="ko-KR" altLang="en-US" sz="1800" b="0" i="0" u="none" strike="noStrike" dirty="0">
                <a:solidFill>
                  <a:srgbClr val="202124"/>
                </a:solidFill>
                <a:effectLst/>
                <a:latin typeface="Nanum Gothic"/>
              </a:rPr>
              <a:t>한글</a:t>
            </a:r>
            <a:r>
              <a:rPr lang="en-US" altLang="ko-KR" sz="1800" b="0" i="0" u="none" strike="noStrike" dirty="0">
                <a:solidFill>
                  <a:srgbClr val="202124"/>
                </a:solidFill>
                <a:effectLst/>
                <a:latin typeface="Nanum Gothic"/>
              </a:rPr>
              <a:t>'.</a:t>
            </a:r>
            <a:endParaRPr lang="ko-KR" altLang="en-US" b="0" dirty="0">
              <a:effectLst/>
            </a:endParaRPr>
          </a:p>
        </p:txBody>
      </p:sp>
      <p:sp>
        <p:nvSpPr>
          <p:cNvPr id="4" name="Slide Number Placeholder 3"/>
          <p:cNvSpPr>
            <a:spLocks noGrp="1"/>
          </p:cNvSpPr>
          <p:nvPr>
            <p:ph type="sldNum" sz="quarter" idx="5"/>
          </p:nvPr>
        </p:nvSpPr>
        <p:spPr/>
        <p:txBody>
          <a:bodyPr/>
          <a:lstStyle/>
          <a:p>
            <a:fld id="{DB13DE00-7AC1-41EA-BCD0-30646BF36635}" type="slidenum">
              <a:rPr lang="en-US" smtClean="0"/>
              <a:t>11</a:t>
            </a:fld>
            <a:endParaRPr lang="en-US"/>
          </a:p>
        </p:txBody>
      </p:sp>
    </p:spTree>
    <p:extLst>
      <p:ext uri="{BB962C8B-B14F-4D97-AF65-F5344CB8AC3E}">
        <p14:creationId xmlns:p14="http://schemas.microsoft.com/office/powerpoint/2010/main" val="1223963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ko-KR" altLang="en-US" sz="1800" b="0" i="0" u="none" strike="noStrike" dirty="0">
                <a:solidFill>
                  <a:srgbClr val="202124"/>
                </a:solidFill>
                <a:effectLst/>
                <a:latin typeface="Nanum Gothic"/>
              </a:rPr>
              <a:t>‘훈민’ </a:t>
            </a:r>
            <a:r>
              <a:rPr lang="en-US" sz="1800" b="0" i="0" u="none" strike="noStrike" dirty="0">
                <a:solidFill>
                  <a:srgbClr val="202124"/>
                </a:solidFill>
                <a:effectLst/>
                <a:latin typeface="Nanum Gothic"/>
              </a:rPr>
              <a:t>means teaching the people. ‘</a:t>
            </a:r>
            <a:r>
              <a:rPr lang="ko-KR" altLang="en-US" sz="1800" b="0" i="0" u="none" strike="noStrike" dirty="0">
                <a:solidFill>
                  <a:srgbClr val="202124"/>
                </a:solidFill>
                <a:effectLst/>
                <a:latin typeface="Nanum Gothic"/>
              </a:rPr>
              <a:t>정음’ </a:t>
            </a:r>
            <a:r>
              <a:rPr lang="en-US" sz="1800" b="0" i="0" u="none" strike="noStrike" dirty="0">
                <a:solidFill>
                  <a:srgbClr val="202124"/>
                </a:solidFill>
                <a:effectLst/>
                <a:latin typeface="Nanum Gothic"/>
              </a:rPr>
              <a:t>means right sound.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means ‘the right sound to teach the people’. The reason </a:t>
            </a:r>
            <a:r>
              <a:rPr lang="ko-KR" altLang="en-US" sz="1800" b="0" i="0" u="none" strike="noStrike" dirty="0">
                <a:solidFill>
                  <a:srgbClr val="202124"/>
                </a:solidFill>
                <a:effectLst/>
                <a:latin typeface="Nanum Gothic"/>
              </a:rPr>
              <a:t>세종대왕 </a:t>
            </a:r>
            <a:r>
              <a:rPr lang="en-US" sz="1800" b="0" i="0" u="none" strike="noStrike" dirty="0">
                <a:solidFill>
                  <a:srgbClr val="202124"/>
                </a:solidFill>
                <a:effectLst/>
                <a:latin typeface="Nanum Gothic"/>
              </a:rPr>
              <a:t>created </a:t>
            </a:r>
            <a:r>
              <a:rPr lang="ko-KR" altLang="en-US" sz="1800" b="0" i="0" u="none" strike="noStrike" dirty="0">
                <a:solidFill>
                  <a:srgbClr val="202124"/>
                </a:solidFill>
                <a:effectLst/>
                <a:latin typeface="Nanum Gothic"/>
              </a:rPr>
              <a:t>한글</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was his love for them. </a:t>
            </a:r>
            <a:endParaRPr lang="en-US" b="0" dirty="0">
              <a:effectLst/>
            </a:endParaRPr>
          </a:p>
        </p:txBody>
      </p:sp>
      <p:sp>
        <p:nvSpPr>
          <p:cNvPr id="4" name="Slide Number Placeholder 3"/>
          <p:cNvSpPr>
            <a:spLocks noGrp="1"/>
          </p:cNvSpPr>
          <p:nvPr>
            <p:ph type="sldNum" sz="quarter" idx="5"/>
          </p:nvPr>
        </p:nvSpPr>
        <p:spPr/>
        <p:txBody>
          <a:bodyPr/>
          <a:lstStyle/>
          <a:p>
            <a:fld id="{DB13DE00-7AC1-41EA-BCD0-30646BF36635}" type="slidenum">
              <a:rPr lang="en-US" smtClean="0"/>
              <a:t>12</a:t>
            </a:fld>
            <a:endParaRPr lang="en-US"/>
          </a:p>
        </p:txBody>
      </p:sp>
    </p:spTree>
    <p:extLst>
      <p:ext uri="{BB962C8B-B14F-4D97-AF65-F5344CB8AC3E}">
        <p14:creationId xmlns:p14="http://schemas.microsoft.com/office/powerpoint/2010/main" val="3878150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Nanum Gothic"/>
              </a:rPr>
              <a:t>Until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was invented, Chinese characters were borrowed and used, but the people could not read and write because they could not study Chinese characters. </a:t>
            </a:r>
            <a:r>
              <a:rPr lang="ko-KR" altLang="en-US" sz="1800" b="0" i="0" u="none" strike="noStrike" dirty="0">
                <a:solidFill>
                  <a:srgbClr val="202124"/>
                </a:solidFill>
                <a:effectLst/>
                <a:latin typeface="Nanum Gothic"/>
              </a:rPr>
              <a:t>세종대왕</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felt pity and  created the scientific letters,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to teach the people.</a:t>
            </a:r>
            <a:endParaRPr lang="en-US" dirty="0"/>
          </a:p>
        </p:txBody>
      </p:sp>
      <p:sp>
        <p:nvSpPr>
          <p:cNvPr id="4" name="Slide Number Placeholder 3"/>
          <p:cNvSpPr>
            <a:spLocks noGrp="1"/>
          </p:cNvSpPr>
          <p:nvPr>
            <p:ph type="sldNum" sz="quarter" idx="5"/>
          </p:nvPr>
        </p:nvSpPr>
        <p:spPr/>
        <p:txBody>
          <a:bodyPr/>
          <a:lstStyle/>
          <a:p>
            <a:fld id="{9FA275D5-775D-4D16-B45B-80CE1F526114}" type="slidenum">
              <a:rPr lang="en-US" smtClean="0"/>
              <a:t>13</a:t>
            </a:fld>
            <a:endParaRPr lang="en-US"/>
          </a:p>
        </p:txBody>
      </p:sp>
    </p:spTree>
    <p:extLst>
      <p:ext uri="{BB962C8B-B14F-4D97-AF65-F5344CB8AC3E}">
        <p14:creationId xmlns:p14="http://schemas.microsoft.com/office/powerpoint/2010/main" val="1877427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This is </a:t>
            </a:r>
            <a:r>
              <a:rPr lang="ko-KR" altLang="en-US" sz="1800" b="0" i="0" u="none" strike="noStrike" dirty="0">
                <a:solidFill>
                  <a:srgbClr val="202124"/>
                </a:solidFill>
                <a:effectLst/>
                <a:latin typeface="Nanum Gothic"/>
              </a:rPr>
              <a:t>훈민정음</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when it was first created.</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14</a:t>
            </a:fld>
            <a:endParaRPr lang="en-US"/>
          </a:p>
        </p:txBody>
      </p:sp>
    </p:spTree>
    <p:extLst>
      <p:ext uri="{BB962C8B-B14F-4D97-AF65-F5344CB8AC3E}">
        <p14:creationId xmlns:p14="http://schemas.microsoft.com/office/powerpoint/2010/main" val="2951207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ko-KR" altLang="en-US" sz="1800" b="0" i="0" u="none" strike="noStrike" dirty="0">
                <a:solidFill>
                  <a:srgbClr val="000000"/>
                </a:solidFill>
                <a:effectLst/>
                <a:latin typeface="Nanum Gothic"/>
              </a:rPr>
              <a:t>훈민정음 </a:t>
            </a:r>
            <a:r>
              <a:rPr lang="en-US" sz="1800" b="0" i="0" u="none" strike="noStrike" dirty="0">
                <a:solidFill>
                  <a:srgbClr val="000000"/>
                </a:solidFill>
                <a:effectLst/>
                <a:latin typeface="Nanum Gothic"/>
              </a:rPr>
              <a:t>had 28 characters, and now </a:t>
            </a:r>
            <a:r>
              <a:rPr lang="ko-KR" altLang="en-US" sz="1800" b="0" i="0" u="none" strike="noStrike" dirty="0">
                <a:solidFill>
                  <a:srgbClr val="000000"/>
                </a:solidFill>
                <a:effectLst/>
                <a:latin typeface="Nanum Gothic"/>
              </a:rPr>
              <a:t>한글 </a:t>
            </a:r>
            <a:r>
              <a:rPr lang="en-US" sz="1800" b="0" i="0" u="none" strike="noStrike" dirty="0">
                <a:solidFill>
                  <a:srgbClr val="000000"/>
                </a:solidFill>
                <a:effectLst/>
                <a:latin typeface="Nanum Gothic"/>
              </a:rPr>
              <a:t>has 24 characters.</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15</a:t>
            </a:fld>
            <a:endParaRPr lang="en-US"/>
          </a:p>
        </p:txBody>
      </p:sp>
    </p:spTree>
    <p:extLst>
      <p:ext uri="{BB962C8B-B14F-4D97-AF65-F5344CB8AC3E}">
        <p14:creationId xmlns:p14="http://schemas.microsoft.com/office/powerpoint/2010/main" val="150391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These four letters are not currently used.</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16</a:t>
            </a:fld>
            <a:endParaRPr lang="en-US"/>
          </a:p>
        </p:txBody>
      </p:sp>
    </p:spTree>
    <p:extLst>
      <p:ext uri="{BB962C8B-B14F-4D97-AF65-F5344CB8AC3E}">
        <p14:creationId xmlns:p14="http://schemas.microsoft.com/office/powerpoint/2010/main" val="9058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This photo is </a:t>
            </a:r>
            <a:r>
              <a:rPr lang="ko-KR" altLang="en-US" sz="1800" b="0" i="0" u="none" strike="noStrike" dirty="0">
                <a:solidFill>
                  <a:srgbClr val="202124"/>
                </a:solidFill>
                <a:effectLst/>
                <a:latin typeface="Nanum Gothic"/>
              </a:rPr>
              <a:t>훈민정음 </a:t>
            </a:r>
            <a:r>
              <a:rPr lang="ko-KR" altLang="en-US" sz="1800" b="0" i="0" u="none" strike="noStrike" dirty="0" err="1">
                <a:solidFill>
                  <a:srgbClr val="202124"/>
                </a:solidFill>
                <a:effectLst/>
                <a:latin typeface="Nanum Gothic"/>
              </a:rPr>
              <a:t>해례본</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This book explains in detail, the principles, process, and examples of the 28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characters.</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17</a:t>
            </a:fld>
            <a:endParaRPr lang="en-US"/>
          </a:p>
        </p:txBody>
      </p:sp>
    </p:spTree>
    <p:extLst>
      <p:ext uri="{BB962C8B-B14F-4D97-AF65-F5344CB8AC3E}">
        <p14:creationId xmlns:p14="http://schemas.microsoft.com/office/powerpoint/2010/main" val="555695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o-KR" altLang="en-US" sz="1200" b="0" i="0" u="none" strike="noStrike" dirty="0">
                <a:solidFill>
                  <a:srgbClr val="202124"/>
                </a:solidFill>
                <a:effectLst/>
                <a:latin typeface="Nanum Gothic"/>
              </a:rPr>
              <a:t>세종대왕’</a:t>
            </a:r>
            <a:r>
              <a:rPr lang="en-US" sz="1200" b="0" i="0" u="none" strike="noStrike" dirty="0">
                <a:solidFill>
                  <a:srgbClr val="202124"/>
                </a:solidFill>
                <a:effectLst/>
                <a:latin typeface="Nanum Gothic"/>
              </a:rPr>
              <a:t>s original name was ‘</a:t>
            </a:r>
            <a:r>
              <a:rPr lang="ko-KR" altLang="en-US" sz="1200" b="0" i="0" u="none" strike="noStrike" dirty="0">
                <a:solidFill>
                  <a:srgbClr val="202124"/>
                </a:solidFill>
                <a:effectLst/>
                <a:latin typeface="Nanum Gothic"/>
              </a:rPr>
              <a:t>이도’</a:t>
            </a:r>
            <a:r>
              <a:rPr lang="en-US" altLang="ko-KR" sz="1200" b="0" i="0" u="none" strike="noStrike" dirty="0">
                <a:solidFill>
                  <a:srgbClr val="202124"/>
                </a:solidFill>
                <a:effectLst/>
                <a:latin typeface="Nanum Gothic"/>
              </a:rPr>
              <a:t>. ‘</a:t>
            </a:r>
            <a:r>
              <a:rPr lang="ko-KR" altLang="en-US" sz="1200" b="0" i="0" u="none" strike="noStrike" dirty="0">
                <a:solidFill>
                  <a:srgbClr val="202124"/>
                </a:solidFill>
                <a:effectLst/>
                <a:latin typeface="Nanum Gothic"/>
              </a:rPr>
              <a:t>세종’ </a:t>
            </a:r>
            <a:r>
              <a:rPr lang="en-US" sz="1200" b="0" i="0" u="none" strike="noStrike" dirty="0">
                <a:solidFill>
                  <a:srgbClr val="202124"/>
                </a:solidFill>
                <a:effectLst/>
                <a:latin typeface="Nanum Gothic"/>
              </a:rPr>
              <a:t>was the name given to him by his successor in consideration of all his achievements, and ‘</a:t>
            </a:r>
            <a:r>
              <a:rPr lang="ko-KR" altLang="en-US" sz="1200" b="0" i="0" u="none" strike="noStrike" dirty="0">
                <a:solidFill>
                  <a:srgbClr val="202124"/>
                </a:solidFill>
                <a:effectLst/>
                <a:latin typeface="Nanum Gothic"/>
              </a:rPr>
              <a:t>대왕’ </a:t>
            </a:r>
            <a:r>
              <a:rPr lang="en-US" sz="1200" b="0" i="0" u="none" strike="noStrike" dirty="0">
                <a:solidFill>
                  <a:srgbClr val="202124"/>
                </a:solidFill>
                <a:effectLst/>
                <a:latin typeface="Nanum Gothic"/>
              </a:rPr>
              <a:t>means the great king. This title was given to kings for their many achievements. </a:t>
            </a:r>
            <a:r>
              <a:rPr lang="ko-KR" altLang="en-US" sz="1200" b="0" i="0" u="none" strike="noStrike" dirty="0">
                <a:solidFill>
                  <a:srgbClr val="202124"/>
                </a:solidFill>
                <a:effectLst/>
                <a:latin typeface="Nanum Gothic"/>
              </a:rPr>
              <a:t>세종 </a:t>
            </a:r>
            <a:r>
              <a:rPr lang="en-US" sz="1200" b="0" i="0" u="none" strike="noStrike" dirty="0">
                <a:solidFill>
                  <a:srgbClr val="202124"/>
                </a:solidFill>
                <a:effectLst/>
                <a:latin typeface="Nanum Gothic"/>
              </a:rPr>
              <a:t>was the fourth king of </a:t>
            </a:r>
            <a:r>
              <a:rPr lang="ko-KR" altLang="en-US" sz="1200" b="0" i="0" u="none" strike="noStrike" dirty="0">
                <a:solidFill>
                  <a:srgbClr val="202124"/>
                </a:solidFill>
                <a:effectLst/>
                <a:latin typeface="Nanum Gothic"/>
              </a:rPr>
              <a:t>조선</a:t>
            </a:r>
            <a:r>
              <a:rPr lang="en-US" altLang="ko-KR" sz="1200" b="0" i="0" u="none" strike="noStrike" dirty="0">
                <a:solidFill>
                  <a:srgbClr val="202124"/>
                </a:solidFill>
                <a:effectLst/>
                <a:latin typeface="Nanum Gothic"/>
              </a:rPr>
              <a:t>. </a:t>
            </a:r>
            <a:r>
              <a:rPr lang="en-US" sz="1200" b="0" i="0" u="none" strike="noStrike" dirty="0">
                <a:solidFill>
                  <a:srgbClr val="202124"/>
                </a:solidFill>
                <a:effectLst/>
                <a:latin typeface="Nanum Gothic"/>
              </a:rPr>
              <a:t>He became king in 1418 at the age of 22 till the age of 53 in 1450. </a:t>
            </a:r>
            <a:r>
              <a:rPr lang="ko-KR" altLang="en-US" sz="1200" b="0" i="0" u="none" strike="noStrike" dirty="0">
                <a:solidFill>
                  <a:srgbClr val="202124"/>
                </a:solidFill>
                <a:effectLst/>
                <a:latin typeface="Nanum Gothic"/>
              </a:rPr>
              <a:t>세종</a:t>
            </a:r>
            <a:r>
              <a:rPr lang="en-US" altLang="ko-KR" sz="1200" b="0" i="0" u="none" strike="noStrike" dirty="0">
                <a:solidFill>
                  <a:srgbClr val="202124"/>
                </a:solidFill>
                <a:effectLst/>
                <a:latin typeface="Nanum Gothic"/>
              </a:rPr>
              <a:t>'</a:t>
            </a:r>
            <a:r>
              <a:rPr lang="en-US" sz="1200" b="0" i="0" u="none" strike="noStrike" dirty="0">
                <a:solidFill>
                  <a:srgbClr val="202124"/>
                </a:solidFill>
                <a:effectLst/>
                <a:latin typeface="Nanum Gothic"/>
              </a:rPr>
              <a:t>s hobbies were studying and reading books. He was a king who liked to debate and listen. Fun fact, he also had perfect pitch.</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2</a:t>
            </a:fld>
            <a:endParaRPr lang="en-US"/>
          </a:p>
        </p:txBody>
      </p:sp>
    </p:spTree>
    <p:extLst>
      <p:ext uri="{BB962C8B-B14F-4D97-AF65-F5344CB8AC3E}">
        <p14:creationId xmlns:p14="http://schemas.microsoft.com/office/powerpoint/2010/main" val="2093715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ko-KR" altLang="en-US" sz="1800" b="0" i="0" u="none" strike="noStrike" dirty="0">
                <a:solidFill>
                  <a:srgbClr val="202124"/>
                </a:solidFill>
                <a:effectLst/>
                <a:latin typeface="Nanum Gothic"/>
              </a:rPr>
              <a:t>세종대왕 </a:t>
            </a:r>
            <a:r>
              <a:rPr lang="en-US" sz="1800" b="0" i="0" u="none" strike="noStrike" dirty="0">
                <a:solidFill>
                  <a:srgbClr val="202124"/>
                </a:solidFill>
                <a:effectLst/>
                <a:latin typeface="Nanum Gothic"/>
              </a:rPr>
              <a:t>was very interested in science and inventions. He gave opportunities to a variety of talented people, regardless of their status. As a result, achievements in many fields, such as agriculture, weapons, and medicine were made.</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3</a:t>
            </a:fld>
            <a:endParaRPr lang="en-US"/>
          </a:p>
        </p:txBody>
      </p:sp>
    </p:spTree>
    <p:extLst>
      <p:ext uri="{BB962C8B-B14F-4D97-AF65-F5344CB8AC3E}">
        <p14:creationId xmlns:p14="http://schemas.microsoft.com/office/powerpoint/2010/main" val="3495463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Nanum Gothic"/>
              </a:rPr>
              <a:t>This is </a:t>
            </a:r>
            <a:r>
              <a:rPr lang="ko-KR" altLang="en-US" sz="1800" b="0" i="0" u="none" strike="noStrike" dirty="0">
                <a:solidFill>
                  <a:srgbClr val="202124"/>
                </a:solidFill>
                <a:effectLst/>
                <a:latin typeface="Nanum Gothic"/>
              </a:rPr>
              <a:t>장영실</a:t>
            </a:r>
            <a:r>
              <a:rPr lang="en-US" altLang="ko-KR" sz="1800" b="0" i="0" u="none" strike="noStrike" dirty="0">
                <a:solidFill>
                  <a:srgbClr val="202124"/>
                </a:solidFill>
                <a:effectLst/>
                <a:latin typeface="Nanum Gothic"/>
              </a:rPr>
              <a:t>. </a:t>
            </a:r>
            <a:r>
              <a:rPr lang="ko-KR" altLang="en-US" sz="1800" b="0" i="0" u="none" strike="noStrike" dirty="0">
                <a:solidFill>
                  <a:srgbClr val="202124"/>
                </a:solidFill>
                <a:effectLst/>
                <a:latin typeface="Nanum Gothic"/>
              </a:rPr>
              <a:t>세종대왕 </a:t>
            </a:r>
            <a:r>
              <a:rPr lang="en-US" sz="1800" b="0" i="0" u="none" strike="noStrike" dirty="0">
                <a:solidFill>
                  <a:srgbClr val="202124"/>
                </a:solidFill>
                <a:effectLst/>
                <a:latin typeface="Nanum Gothic"/>
              </a:rPr>
              <a:t>knew </a:t>
            </a:r>
            <a:r>
              <a:rPr lang="ko-KR" altLang="en-US" sz="1800" b="0" i="0" u="none" strike="noStrike" dirty="0">
                <a:solidFill>
                  <a:srgbClr val="202124"/>
                </a:solidFill>
                <a:effectLst/>
                <a:latin typeface="Nanum Gothic"/>
              </a:rPr>
              <a:t>장영실</a:t>
            </a:r>
            <a:r>
              <a:rPr lang="en-US" altLang="ko-KR" sz="1800" b="0" i="0" u="none" strike="noStrike" dirty="0">
                <a:solidFill>
                  <a:srgbClr val="202124"/>
                </a:solidFill>
                <a:effectLst/>
                <a:latin typeface="Nanum Gothic"/>
              </a:rPr>
              <a:t>'</a:t>
            </a:r>
            <a:r>
              <a:rPr lang="en-US" sz="1800" b="0" i="0" u="none" strike="noStrike" dirty="0">
                <a:solidFill>
                  <a:srgbClr val="202124"/>
                </a:solidFill>
                <a:effectLst/>
                <a:latin typeface="Nanum Gothic"/>
              </a:rPr>
              <a:t>s ability and talent  and gave him a chance. </a:t>
            </a:r>
            <a:r>
              <a:rPr lang="ko-KR" altLang="en-US" sz="1800" b="0" i="0" u="none" strike="noStrike" dirty="0">
                <a:solidFill>
                  <a:srgbClr val="202124"/>
                </a:solidFill>
                <a:effectLst/>
                <a:latin typeface="Nanum Gothic"/>
              </a:rPr>
              <a:t>장영실 </a:t>
            </a:r>
            <a:r>
              <a:rPr lang="en-US" sz="1800" b="0" i="0" u="none" strike="noStrike" dirty="0">
                <a:solidFill>
                  <a:srgbClr val="202124"/>
                </a:solidFill>
                <a:effectLst/>
                <a:latin typeface="Nanum Gothic"/>
              </a:rPr>
              <a:t>was one of the greatest inventors of </a:t>
            </a:r>
            <a:r>
              <a:rPr lang="ko-KR" altLang="en-US" sz="1800" b="0" i="0" u="none" strike="noStrike" dirty="0">
                <a:solidFill>
                  <a:srgbClr val="202124"/>
                </a:solidFill>
                <a:effectLst/>
                <a:latin typeface="Nanum Gothic"/>
              </a:rPr>
              <a:t>조선</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There was a class system in </a:t>
            </a:r>
            <a:r>
              <a:rPr lang="ko-KR" altLang="en-US" sz="1800" b="0" i="0" u="none" strike="noStrike" dirty="0">
                <a:solidFill>
                  <a:srgbClr val="202124"/>
                </a:solidFill>
                <a:effectLst/>
                <a:latin typeface="Nanum Gothic"/>
              </a:rPr>
              <a:t>조선</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so slaves could not rise to government posts, but thanks to </a:t>
            </a:r>
            <a:r>
              <a:rPr lang="ko-KR" altLang="en-US" sz="1800" b="0" i="0" u="none" strike="noStrike" dirty="0">
                <a:solidFill>
                  <a:srgbClr val="202124"/>
                </a:solidFill>
                <a:effectLst/>
                <a:latin typeface="Nanum Gothic"/>
              </a:rPr>
              <a:t>세종대왕</a:t>
            </a:r>
            <a:r>
              <a:rPr lang="en-US" altLang="ko-KR" sz="1800" b="0" i="0" u="none" strike="noStrike" dirty="0">
                <a:solidFill>
                  <a:srgbClr val="202124"/>
                </a:solidFill>
                <a:effectLst/>
                <a:latin typeface="Nanum Gothic"/>
              </a:rPr>
              <a:t>, </a:t>
            </a:r>
            <a:r>
              <a:rPr lang="ko-KR" altLang="en-US" sz="1800" b="0" i="0" u="none" strike="noStrike" dirty="0">
                <a:solidFill>
                  <a:srgbClr val="202124"/>
                </a:solidFill>
                <a:effectLst/>
                <a:latin typeface="Nanum Gothic"/>
              </a:rPr>
              <a:t>장영실 </a:t>
            </a:r>
            <a:r>
              <a:rPr lang="en-US" sz="1800" b="0" i="0" u="none" strike="noStrike" dirty="0">
                <a:solidFill>
                  <a:srgbClr val="202124"/>
                </a:solidFill>
                <a:effectLst/>
                <a:latin typeface="Nanum Gothic"/>
              </a:rPr>
              <a:t>who belonged to the slave class, was able to fully demonstrate his abilities. He made many inventions, such as a sundial and a water clock.</a:t>
            </a:r>
            <a:endParaRPr lang="en-US" dirty="0"/>
          </a:p>
        </p:txBody>
      </p:sp>
      <p:sp>
        <p:nvSpPr>
          <p:cNvPr id="4" name="Slide Number Placeholder 3"/>
          <p:cNvSpPr>
            <a:spLocks noGrp="1"/>
          </p:cNvSpPr>
          <p:nvPr>
            <p:ph type="sldNum" sz="quarter" idx="5"/>
          </p:nvPr>
        </p:nvSpPr>
        <p:spPr/>
        <p:txBody>
          <a:bodyPr/>
          <a:lstStyle/>
          <a:p>
            <a:fld id="{9FA275D5-775D-4D16-B45B-80CE1F526114}" type="slidenum">
              <a:rPr lang="en-US" smtClean="0"/>
              <a:t>4</a:t>
            </a:fld>
            <a:endParaRPr lang="en-US"/>
          </a:p>
        </p:txBody>
      </p:sp>
    </p:spTree>
    <p:extLst>
      <p:ext uri="{BB962C8B-B14F-4D97-AF65-F5344CB8AC3E}">
        <p14:creationId xmlns:p14="http://schemas.microsoft.com/office/powerpoint/2010/main" val="2777831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On the left is the water clock, </a:t>
            </a:r>
            <a:r>
              <a:rPr lang="ko-KR" altLang="en-US" sz="1800" b="0" i="0" u="none" strike="noStrike" dirty="0">
                <a:solidFill>
                  <a:srgbClr val="202124"/>
                </a:solidFill>
                <a:effectLst/>
                <a:latin typeface="Nanum Gothic"/>
              </a:rPr>
              <a:t>자격루</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It is a watch made to tell time by making a sound by itself using flowing water. In the middle is the rain gauge, </a:t>
            </a:r>
            <a:r>
              <a:rPr lang="ko-KR" altLang="en-US" sz="1800" b="0" i="0" u="none" strike="noStrike" dirty="0">
                <a:solidFill>
                  <a:srgbClr val="202124"/>
                </a:solidFill>
                <a:effectLst/>
                <a:latin typeface="Nanum Gothic"/>
              </a:rPr>
              <a:t>측우기</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It was made to measure and record the amount of rain in each province. It is the world's first rainfall gauge. On the right is the sundial, </a:t>
            </a:r>
            <a:r>
              <a:rPr lang="ko-KR" altLang="en-US" sz="1800" b="0" i="0" u="none" strike="noStrike" dirty="0">
                <a:solidFill>
                  <a:srgbClr val="202124"/>
                </a:solidFill>
                <a:effectLst/>
                <a:latin typeface="Nanum Gothic"/>
              </a:rPr>
              <a:t>앙부일구</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It was placed in a public place so that the people could see it and know the time. For the people who did not know how to read, animal pictures were engraved on it to tell the time.</a:t>
            </a:r>
            <a:br>
              <a:rPr lang="en-US" dirty="0"/>
            </a:br>
            <a:endParaRPr lang="en-US" dirty="0"/>
          </a:p>
        </p:txBody>
      </p:sp>
      <p:sp>
        <p:nvSpPr>
          <p:cNvPr id="4" name="Slide Number Placeholder 3"/>
          <p:cNvSpPr>
            <a:spLocks noGrp="1"/>
          </p:cNvSpPr>
          <p:nvPr>
            <p:ph type="sldNum" sz="quarter" idx="5"/>
          </p:nvPr>
        </p:nvSpPr>
        <p:spPr/>
        <p:txBody>
          <a:bodyPr/>
          <a:lstStyle/>
          <a:p>
            <a:fld id="{9FA275D5-775D-4D16-B45B-80CE1F526114}" type="slidenum">
              <a:rPr lang="en-US" smtClean="0"/>
              <a:t>5</a:t>
            </a:fld>
            <a:endParaRPr lang="en-US"/>
          </a:p>
        </p:txBody>
      </p:sp>
    </p:spTree>
    <p:extLst>
      <p:ext uri="{BB962C8B-B14F-4D97-AF65-F5344CB8AC3E}">
        <p14:creationId xmlns:p14="http://schemas.microsoft.com/office/powerpoint/2010/main" val="2813886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The picture on the left is </a:t>
            </a:r>
            <a:r>
              <a:rPr lang="ko-KR" altLang="en-US" sz="1800" b="0" i="0" u="none" strike="noStrike" dirty="0" err="1">
                <a:solidFill>
                  <a:srgbClr val="202124"/>
                </a:solidFill>
                <a:effectLst/>
                <a:latin typeface="Nanum Gothic"/>
              </a:rPr>
              <a:t>칠정산</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It is a book that calculates the calendar to fit </a:t>
            </a:r>
            <a:r>
              <a:rPr lang="ko-KR" altLang="en-US" sz="1800" b="0" i="0" u="none" strike="noStrike" dirty="0">
                <a:solidFill>
                  <a:srgbClr val="202124"/>
                </a:solidFill>
                <a:effectLst/>
                <a:latin typeface="Nanum Gothic"/>
              </a:rPr>
              <a:t>조선</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On the right is the astronomical observation instrument, </a:t>
            </a:r>
            <a:r>
              <a:rPr lang="ko-KR" altLang="en-US" sz="1800" b="0" i="0" u="none" strike="noStrike" dirty="0">
                <a:solidFill>
                  <a:srgbClr val="202124"/>
                </a:solidFill>
                <a:effectLst/>
                <a:latin typeface="Nanum Gothic"/>
              </a:rPr>
              <a:t>혼천의</a:t>
            </a:r>
            <a:r>
              <a:rPr lang="en-US" altLang="ko-KR" sz="1800" b="0" i="0" u="none" strike="noStrike" dirty="0">
                <a:solidFill>
                  <a:srgbClr val="202124"/>
                </a:solidFill>
                <a:effectLst/>
                <a:latin typeface="Nanum Gothic"/>
              </a:rPr>
              <a:t>.</a:t>
            </a:r>
            <a:endParaRPr lang="ko-KR" alt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6</a:t>
            </a:fld>
            <a:endParaRPr lang="en-US"/>
          </a:p>
        </p:txBody>
      </p:sp>
    </p:spTree>
    <p:extLst>
      <p:ext uri="{BB962C8B-B14F-4D97-AF65-F5344CB8AC3E}">
        <p14:creationId xmlns:p14="http://schemas.microsoft.com/office/powerpoint/2010/main" val="1301063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This book is </a:t>
            </a:r>
            <a:r>
              <a:rPr lang="ko-KR" altLang="en-US" sz="1800" b="0" i="0" u="none" strike="noStrike" dirty="0">
                <a:solidFill>
                  <a:srgbClr val="202124"/>
                </a:solidFill>
                <a:effectLst/>
                <a:latin typeface="Nanum Gothic"/>
              </a:rPr>
              <a:t>농사직설 </a:t>
            </a:r>
            <a:r>
              <a:rPr lang="en-US" sz="1800" b="0" i="0" u="none" strike="noStrike" dirty="0">
                <a:solidFill>
                  <a:srgbClr val="202124"/>
                </a:solidFill>
                <a:effectLst/>
                <a:latin typeface="Nanum Gothic"/>
              </a:rPr>
              <a:t>about farming. </a:t>
            </a:r>
            <a:r>
              <a:rPr lang="ko-KR" altLang="en-US" sz="1800" b="0" i="0" u="none" strike="noStrike" dirty="0">
                <a:solidFill>
                  <a:srgbClr val="202124"/>
                </a:solidFill>
                <a:effectLst/>
                <a:latin typeface="Nanum Gothic"/>
              </a:rPr>
              <a:t>조선 </a:t>
            </a:r>
            <a:r>
              <a:rPr lang="en-US" sz="1800" b="0" i="0" u="none" strike="noStrike" dirty="0">
                <a:solidFill>
                  <a:srgbClr val="202124"/>
                </a:solidFill>
                <a:effectLst/>
                <a:latin typeface="Nanum Gothic"/>
              </a:rPr>
              <a:t>was a country where agriculture was an important economic sector. Previously, it relied on Chinese agricultural books, but by the order of </a:t>
            </a:r>
            <a:r>
              <a:rPr lang="ko-KR" altLang="en-US" sz="1800" b="0" i="0" u="none" strike="noStrike" dirty="0">
                <a:solidFill>
                  <a:srgbClr val="202124"/>
                </a:solidFill>
                <a:effectLst/>
                <a:latin typeface="Nanum Gothic"/>
              </a:rPr>
              <a:t>세종대왕</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this book was published based upon the experiences of excellent farmers from all over Korea. This book recorded farming methods suitable for Korea's climate.</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7</a:t>
            </a:fld>
            <a:endParaRPr lang="en-US"/>
          </a:p>
        </p:txBody>
      </p:sp>
    </p:spTree>
    <p:extLst>
      <p:ext uri="{BB962C8B-B14F-4D97-AF65-F5344CB8AC3E}">
        <p14:creationId xmlns:p14="http://schemas.microsoft.com/office/powerpoint/2010/main" val="406024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These photos are medical books, </a:t>
            </a:r>
            <a:r>
              <a:rPr lang="ko-KR" altLang="en-US" sz="1800" b="0" i="0" u="none" strike="noStrike" dirty="0">
                <a:solidFill>
                  <a:srgbClr val="202124"/>
                </a:solidFill>
                <a:effectLst/>
                <a:latin typeface="Nanum Gothic"/>
              </a:rPr>
              <a:t>의방유취 </a:t>
            </a:r>
            <a:r>
              <a:rPr lang="en-US" altLang="ko-KR" sz="1800" b="0" i="0" u="none" strike="noStrike" dirty="0">
                <a:solidFill>
                  <a:srgbClr val="202124"/>
                </a:solidFill>
                <a:effectLst/>
                <a:latin typeface="Nanum Gothic"/>
              </a:rPr>
              <a:t>,</a:t>
            </a:r>
            <a:r>
              <a:rPr lang="ko-KR" altLang="en-US" sz="1800" b="0" i="0" u="none" strike="noStrike" dirty="0">
                <a:solidFill>
                  <a:srgbClr val="202124"/>
                </a:solidFill>
                <a:effectLst/>
                <a:latin typeface="Nanum Gothic"/>
              </a:rPr>
              <a:t>향약집성방</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These are books about diseases and treatments.</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8</a:t>
            </a:fld>
            <a:endParaRPr lang="en-US"/>
          </a:p>
        </p:txBody>
      </p:sp>
    </p:spTree>
    <p:extLst>
      <p:ext uri="{BB962C8B-B14F-4D97-AF65-F5344CB8AC3E}">
        <p14:creationId xmlns:p14="http://schemas.microsoft.com/office/powerpoint/2010/main" val="2562208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sz="1800" b="0" i="0" u="none" strike="noStrike" dirty="0">
                <a:solidFill>
                  <a:srgbClr val="202124"/>
                </a:solidFill>
                <a:effectLst/>
                <a:latin typeface="Nanum Gothic"/>
              </a:rPr>
              <a:t>세종 </a:t>
            </a:r>
            <a:r>
              <a:rPr lang="en-US" sz="1800" b="0" i="0" u="none" strike="noStrike" dirty="0">
                <a:solidFill>
                  <a:srgbClr val="202124"/>
                </a:solidFill>
                <a:effectLst/>
                <a:latin typeface="Nanum Gothic"/>
              </a:rPr>
              <a:t>was also interested in music. This is </a:t>
            </a:r>
            <a:r>
              <a:rPr lang="ko-KR" altLang="en-US" sz="1800" b="0" i="0" u="none" strike="noStrike" dirty="0">
                <a:solidFill>
                  <a:srgbClr val="000000"/>
                </a:solidFill>
                <a:effectLst/>
                <a:latin typeface="Nanum Gothic"/>
              </a:rPr>
              <a:t>황종율관 </a:t>
            </a:r>
            <a:r>
              <a:rPr lang="en-US" sz="1800" b="0" i="0" u="none" strike="noStrike" dirty="0">
                <a:solidFill>
                  <a:srgbClr val="202124"/>
                </a:solidFill>
                <a:effectLst/>
                <a:latin typeface="Nanum Gothic"/>
              </a:rPr>
              <a:t>that </a:t>
            </a:r>
            <a:r>
              <a:rPr lang="ko-KR" altLang="en-US" sz="1800" b="0" i="0" u="none" strike="noStrike" dirty="0">
                <a:solidFill>
                  <a:srgbClr val="202124"/>
                </a:solidFill>
                <a:effectLst/>
                <a:latin typeface="Nanum Gothic"/>
              </a:rPr>
              <a:t>박연 </a:t>
            </a:r>
            <a:r>
              <a:rPr lang="en-US" sz="1800" b="0" i="0" u="none" strike="noStrike" dirty="0">
                <a:solidFill>
                  <a:srgbClr val="202124"/>
                </a:solidFill>
                <a:effectLst/>
                <a:latin typeface="Nanum Gothic"/>
              </a:rPr>
              <a:t>made by </a:t>
            </a:r>
            <a:r>
              <a:rPr lang="ko-KR" altLang="en-US" sz="1800" b="0" i="0" u="none" strike="noStrike" dirty="0">
                <a:solidFill>
                  <a:srgbClr val="202124"/>
                </a:solidFill>
                <a:effectLst/>
                <a:latin typeface="Nanum Gothic"/>
              </a:rPr>
              <a:t>세종’</a:t>
            </a:r>
            <a:r>
              <a:rPr lang="en-US" sz="1800" b="0" i="0" u="none" strike="noStrike" dirty="0">
                <a:solidFill>
                  <a:srgbClr val="202124"/>
                </a:solidFill>
                <a:effectLst/>
                <a:latin typeface="Nanum Gothic"/>
              </a:rPr>
              <a:t>s order. The music of </a:t>
            </a:r>
            <a:r>
              <a:rPr lang="ko-KR" altLang="en-US" sz="1800" b="0" i="0" u="none" strike="noStrike" dirty="0">
                <a:solidFill>
                  <a:srgbClr val="202124"/>
                </a:solidFill>
                <a:effectLst/>
                <a:latin typeface="Nanum Gothic"/>
              </a:rPr>
              <a:t>조선 </a:t>
            </a:r>
            <a:r>
              <a:rPr lang="en-US" sz="1800" b="0" i="0" u="none" strike="noStrike" dirty="0">
                <a:solidFill>
                  <a:srgbClr val="202124"/>
                </a:solidFill>
                <a:effectLst/>
                <a:latin typeface="Nanum Gothic"/>
              </a:rPr>
              <a:t>was then further developed.</a:t>
            </a:r>
            <a:endParaRPr lang="en-US" dirty="0"/>
          </a:p>
        </p:txBody>
      </p:sp>
      <p:sp>
        <p:nvSpPr>
          <p:cNvPr id="4" name="Slide Number Placeholder 3"/>
          <p:cNvSpPr>
            <a:spLocks noGrp="1"/>
          </p:cNvSpPr>
          <p:nvPr>
            <p:ph type="sldNum" sz="quarter" idx="5"/>
          </p:nvPr>
        </p:nvSpPr>
        <p:spPr/>
        <p:txBody>
          <a:bodyPr/>
          <a:lstStyle/>
          <a:p>
            <a:fld id="{9FA275D5-775D-4D16-B45B-80CE1F526114}" type="slidenum">
              <a:rPr lang="en-US" smtClean="0"/>
              <a:t>9</a:t>
            </a:fld>
            <a:endParaRPr lang="en-US"/>
          </a:p>
        </p:txBody>
      </p:sp>
    </p:spTree>
    <p:extLst>
      <p:ext uri="{BB962C8B-B14F-4D97-AF65-F5344CB8AC3E}">
        <p14:creationId xmlns:p14="http://schemas.microsoft.com/office/powerpoint/2010/main" val="1249309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
        <p:nvSpPr>
          <p:cNvPr id="8" name="Content Placeholder 7"/>
          <p:cNvSpPr>
            <a:spLocks noGrp="1"/>
          </p:cNvSpPr>
          <p:nvPr>
            <p:ph sz="quarter" idx="13"/>
          </p:nvPr>
        </p:nvSpPr>
        <p:spPr>
          <a:xfrm>
            <a:off x="5762625" y="3205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2680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18959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111903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20222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1713364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07A360B-DC75-4C97-AE4C-0C54FBA223C8}" type="datetimeFigureOut">
              <a:rPr lang="en-US" smtClean="0"/>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536401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07A360B-DC75-4C97-AE4C-0C54FBA223C8}" type="datetimeFigureOut">
              <a:rPr lang="en-US" smtClean="0"/>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612656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378982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842457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FB9BDF-78C7-491D-9776-A64691D7B692}"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4196971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8" name="Content Placeholder 7"/>
          <p:cNvSpPr>
            <a:spLocks noGrp="1"/>
          </p:cNvSpPr>
          <p:nvPr>
            <p:ph sz="quarter" idx="13"/>
          </p:nvPr>
        </p:nvSpPr>
        <p:spPr>
          <a:xfrm>
            <a:off x="5762625" y="3205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8971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05832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50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3600"/>
            </a:lvl1pPr>
            <a:lvl2pPr>
              <a:defRPr sz="3200"/>
            </a:lvl2pPr>
            <a:lvl3pPr>
              <a:defRPr sz="28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6435344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148760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40977582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8" name="Footer Placeholder 7"/>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9" name="Slide Number Placeholder 8"/>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191320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4" name="Footer Placeholder 3"/>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Slide Number Placeholder 4"/>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2490908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3" name="Footer Placeholder 2"/>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4" name="Slide Number Placeholder 3"/>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027114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1876437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dirty="0">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7388122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5744163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531676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4968611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white"/>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white"/>
                </a:solidFill>
                <a:effectLst/>
              </a:rPr>
              <a:t>”</a:t>
            </a:r>
          </a:p>
        </p:txBody>
      </p:sp>
    </p:spTree>
    <p:extLst>
      <p:ext uri="{BB962C8B-B14F-4D97-AF65-F5344CB8AC3E}">
        <p14:creationId xmlns:p14="http://schemas.microsoft.com/office/powerpoint/2010/main" val="6323683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0557086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4" name="Footer Placeholder 3"/>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Slide Number Placeholder 4"/>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11224265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4" name="Footer Placeholder 3"/>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Slide Number Placeholder 4"/>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8337060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0688093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1460287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FB9BDF-78C7-491D-9776-A64691D7B692}"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328801AA-377C-47EF-B06D-B4080FE89EB0}"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287011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3727647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7A360B-DC75-4C97-AE4C-0C54FBA223C8}" type="datetimeFigureOut">
              <a:rPr lang="en-US" smtClean="0"/>
              <a:t>7/5/2021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89002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7A360B-DC75-4C97-AE4C-0C54FBA223C8}" type="datetimeFigureOut">
              <a:rPr lang="en-US" smtClean="0"/>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260360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7A360B-DC75-4C97-AE4C-0C54FBA223C8}" type="datetimeFigureOut">
              <a:rPr lang="en-US" smtClean="0"/>
              <a:t>7/5/2021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959904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583112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313882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07A360B-DC75-4C97-AE4C-0C54FBA223C8}" type="datetimeFigureOut">
              <a:rPr lang="en-US" smtClean="0"/>
              <a:t>7/5/2021</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F17EB468-0C2E-457D-8F04-868531BF383D}" type="slidenum">
              <a:rPr lang="en-US" smtClean="0"/>
              <a:t>‹#›</a:t>
            </a:fld>
            <a:endParaRPr lang="en-US"/>
          </a:p>
        </p:txBody>
      </p:sp>
    </p:spTree>
    <p:extLst>
      <p:ext uri="{BB962C8B-B14F-4D97-AF65-F5344CB8AC3E}">
        <p14:creationId xmlns:p14="http://schemas.microsoft.com/office/powerpoint/2010/main" val="29691241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1358635610"/>
      </p:ext>
    </p:extLst>
  </p:cSld>
  <p:clrMap bg1="dk1" tx1="lt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6.png"/><Relationship Id="rId5" Type="http://schemas.openxmlformats.org/officeDocument/2006/relationships/image" Target="../media/image27.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7.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5983" y="1258570"/>
            <a:ext cx="9440034" cy="4340860"/>
          </a:xfrm>
        </p:spPr>
        <p:txBody>
          <a:bodyPr anchor="ctr">
            <a:normAutofit/>
          </a:bodyPr>
          <a:lstStyle/>
          <a:p>
            <a:r>
              <a:rPr lang="ko-KR" altLang="en-US" sz="14400" dirty="0"/>
              <a:t>세종대왕</a:t>
            </a:r>
            <a:br>
              <a:rPr lang="en-US" altLang="ko-KR" sz="10000" dirty="0"/>
            </a:br>
            <a:r>
              <a:rPr lang="en-US" altLang="ko-KR" sz="8000" dirty="0" err="1"/>
              <a:t>Sejong</a:t>
            </a:r>
            <a:r>
              <a:rPr lang="en-US" altLang="ko-KR" sz="8000" dirty="0"/>
              <a:t> the Great</a:t>
            </a:r>
            <a:endParaRPr lang="en-US" dirty="0"/>
          </a:p>
        </p:txBody>
      </p:sp>
      <p:pic>
        <p:nvPicPr>
          <p:cNvPr id="3" name="1">
            <a:hlinkClick r:id="" action="ppaction://media"/>
            <a:extLst>
              <a:ext uri="{FF2B5EF4-FFF2-40B4-BE49-F238E27FC236}">
                <a16:creationId xmlns:a16="http://schemas.microsoft.com/office/drawing/2014/main" id="{C008D7D4-CD8D-45A0-9B18-2E47AC3C5D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7411" y="6359751"/>
            <a:ext cx="487363" cy="487363"/>
          </a:xfrm>
          <a:prstGeom prst="rect">
            <a:avLst/>
          </a:prstGeom>
        </p:spPr>
      </p:pic>
    </p:spTree>
    <p:extLst>
      <p:ext uri="{BB962C8B-B14F-4D97-AF65-F5344CB8AC3E}">
        <p14:creationId xmlns:p14="http://schemas.microsoft.com/office/powerpoint/2010/main" val="3373850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p:cNvPicPr>
          <p:nvPr/>
        </p:nvPicPr>
        <p:blipFill>
          <a:blip r:embed="rId5">
            <a:extLst>
              <a:ext uri="{28A0092B-C50C-407E-A947-70E740481C1C}">
                <a14:useLocalDpi xmlns:a14="http://schemas.microsoft.com/office/drawing/2010/main" val="0"/>
              </a:ext>
            </a:extLst>
          </a:blip>
          <a:stretch>
            <a:fillRect/>
          </a:stretch>
        </p:blipFill>
        <p:spPr>
          <a:xfrm>
            <a:off x="6088189" y="130222"/>
            <a:ext cx="5943600" cy="5029200"/>
          </a:xfrm>
          <a:prstGeom prst="rect">
            <a:avLst/>
          </a:prstGeom>
          <a:ln w="127000">
            <a:solidFill>
              <a:schemeClr val="bg1"/>
            </a:solidFill>
          </a:ln>
        </p:spPr>
      </p:pic>
      <p:pic>
        <p:nvPicPr>
          <p:cNvPr id="10" name="Picture 9"/>
          <p:cNvPicPr>
            <a:picLocks/>
          </p:cNvPicPr>
          <p:nvPr/>
        </p:nvPicPr>
        <p:blipFill rotWithShape="1">
          <a:blip r:embed="rId6">
            <a:extLst>
              <a:ext uri="{28A0092B-C50C-407E-A947-70E740481C1C}">
                <a14:useLocalDpi xmlns:a14="http://schemas.microsoft.com/office/drawing/2010/main" val="0"/>
              </a:ext>
            </a:extLst>
          </a:blip>
          <a:srcRect l="32018" t="25067"/>
          <a:stretch/>
        </p:blipFill>
        <p:spPr>
          <a:xfrm>
            <a:off x="144589" y="130222"/>
            <a:ext cx="5943600" cy="5029200"/>
          </a:xfrm>
          <a:prstGeom prst="rect">
            <a:avLst/>
          </a:prstGeom>
          <a:ln w="127000">
            <a:solidFill>
              <a:schemeClr val="bg1"/>
            </a:solidFill>
          </a:ln>
        </p:spPr>
      </p:pic>
      <p:sp>
        <p:nvSpPr>
          <p:cNvPr id="11" name="Rounded Rectangle 10"/>
          <p:cNvSpPr/>
          <p:nvPr/>
        </p:nvSpPr>
        <p:spPr>
          <a:xfrm>
            <a:off x="920973" y="5415279"/>
            <a:ext cx="10350054" cy="13716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신기전 </a:t>
            </a:r>
            <a:r>
              <a:rPr lang="en-US" altLang="ko-KR" sz="3600" dirty="0">
                <a:solidFill>
                  <a:schemeClr val="bg1"/>
                </a:solidFill>
              </a:rPr>
              <a:t>– KOREAN FIRE ARROW ROCKET</a:t>
            </a:r>
            <a:endParaRPr lang="en-US" sz="3600" dirty="0">
              <a:solidFill>
                <a:schemeClr val="bg1"/>
              </a:solidFill>
            </a:endParaRPr>
          </a:p>
        </p:txBody>
      </p:sp>
      <p:pic>
        <p:nvPicPr>
          <p:cNvPr id="2" name="10">
            <a:hlinkClick r:id="" action="ppaction://media"/>
            <a:extLst>
              <a:ext uri="{FF2B5EF4-FFF2-40B4-BE49-F238E27FC236}">
                <a16:creationId xmlns:a16="http://schemas.microsoft.com/office/drawing/2014/main" id="{2E04AB0A-6840-4F18-AAD2-F5468781C72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4589" y="6299516"/>
            <a:ext cx="487363" cy="487363"/>
          </a:xfrm>
          <a:prstGeom prst="rect">
            <a:avLst/>
          </a:prstGeom>
        </p:spPr>
      </p:pic>
    </p:spTree>
    <p:extLst>
      <p:ext uri="{BB962C8B-B14F-4D97-AF65-F5344CB8AC3E}">
        <p14:creationId xmlns:p14="http://schemas.microsoft.com/office/powerpoint/2010/main" val="1881173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32721" y="230052"/>
            <a:ext cx="1706996" cy="5994400"/>
          </a:xfrm>
        </p:spPr>
        <p:txBody>
          <a:bodyPr vert="wordArtVert">
            <a:noAutofit/>
          </a:bodyPr>
          <a:lstStyle/>
          <a:p>
            <a:r>
              <a:rPr lang="ko-KR" altLang="en-US" sz="6000" dirty="0"/>
              <a:t>훈민정음</a:t>
            </a:r>
            <a:endParaRPr lang="en-US" sz="6000" dirty="0"/>
          </a:p>
        </p:txBody>
      </p:sp>
      <p:pic>
        <p:nvPicPr>
          <p:cNvPr id="6" name="Picture 10" descr="https://t1.daumcdn.net/cfile/tistory/222C9433597AE717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295" y="633548"/>
            <a:ext cx="9144000" cy="5590904"/>
          </a:xfrm>
          <a:prstGeom prst="rect">
            <a:avLst/>
          </a:prstGeom>
          <a:noFill/>
          <a:ln w="127000">
            <a:solidFill>
              <a:schemeClr val="bg1"/>
            </a:solidFill>
          </a:ln>
          <a:extLst>
            <a:ext uri="{909E8E84-426E-40DD-AFC4-6F175D3DCCD1}">
              <a14:hiddenFill xmlns:a14="http://schemas.microsoft.com/office/drawing/2010/main">
                <a:solidFill>
                  <a:srgbClr val="FFFFFF"/>
                </a:solidFill>
              </a14:hiddenFill>
            </a:ext>
          </a:extLst>
        </p:spPr>
      </p:pic>
      <p:pic>
        <p:nvPicPr>
          <p:cNvPr id="3" name="12">
            <a:hlinkClick r:id="" action="ppaction://media"/>
            <a:extLst>
              <a:ext uri="{FF2B5EF4-FFF2-40B4-BE49-F238E27FC236}">
                <a16:creationId xmlns:a16="http://schemas.microsoft.com/office/drawing/2014/main" id="{9926A5AE-2967-428E-9165-65764D088F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708" y="6359751"/>
            <a:ext cx="487363" cy="487363"/>
          </a:xfrm>
          <a:prstGeom prst="rect">
            <a:avLst/>
          </a:prstGeom>
        </p:spPr>
      </p:pic>
    </p:spTree>
    <p:extLst>
      <p:ext uri="{BB962C8B-B14F-4D97-AF65-F5344CB8AC3E}">
        <p14:creationId xmlns:p14="http://schemas.microsoft.com/office/powerpoint/2010/main" val="160680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ular Callout 4"/>
          <p:cNvSpPr/>
          <p:nvPr/>
        </p:nvSpPr>
        <p:spPr>
          <a:xfrm>
            <a:off x="913794" y="3246120"/>
            <a:ext cx="3657600" cy="3200400"/>
          </a:xfrm>
          <a:prstGeom prst="wedgeRoundRectCallout">
            <a:avLst>
              <a:gd name="adj1" fmla="val 52067"/>
              <a:gd name="adj2" fmla="val -79297"/>
              <a:gd name="adj3" fmla="val 16667"/>
            </a:avLst>
          </a:prstGeom>
          <a:ln w="127000">
            <a:solidFill>
              <a:schemeClr val="accent3">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ko-KR" altLang="en-US" sz="6000" dirty="0"/>
              <a:t>백성을 가르치는</a:t>
            </a:r>
            <a:endParaRPr lang="en-US" sz="6000" dirty="0"/>
          </a:p>
        </p:txBody>
      </p:sp>
      <p:sp>
        <p:nvSpPr>
          <p:cNvPr id="6" name="Rounded Rectangular Callout 5"/>
          <p:cNvSpPr/>
          <p:nvPr/>
        </p:nvSpPr>
        <p:spPr>
          <a:xfrm flipH="1">
            <a:off x="7735824" y="3246120"/>
            <a:ext cx="3657600" cy="3200400"/>
          </a:xfrm>
          <a:prstGeom prst="wedgeRoundRectCallout">
            <a:avLst>
              <a:gd name="adj1" fmla="val 52067"/>
              <a:gd name="adj2" fmla="val -79297"/>
              <a:gd name="adj3" fmla="val 16667"/>
            </a:avLst>
          </a:prstGeom>
          <a:ln w="127000">
            <a:solidFill>
              <a:schemeClr val="accent3">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o-KR" altLang="en-US" sz="6000" dirty="0"/>
              <a:t>바른 소리</a:t>
            </a:r>
            <a:endParaRPr lang="en-US" sz="6000" dirty="0"/>
          </a:p>
        </p:txBody>
      </p:sp>
      <p:sp>
        <p:nvSpPr>
          <p:cNvPr id="3" name="Rectangle 2"/>
          <p:cNvSpPr/>
          <p:nvPr/>
        </p:nvSpPr>
        <p:spPr>
          <a:xfrm>
            <a:off x="2441670" y="447654"/>
            <a:ext cx="3545618" cy="1862048"/>
          </a:xfrm>
          <a:prstGeom prst="rect">
            <a:avLst/>
          </a:prstGeom>
          <a:noFill/>
        </p:spPr>
        <p:txBody>
          <a:bodyPr wrap="square" lIns="91440" tIns="45720" rIns="91440" bIns="45720">
            <a:spAutoFit/>
          </a:bodyPr>
          <a:lstStyle/>
          <a:p>
            <a:pPr algn="ctr"/>
            <a:r>
              <a:rPr lang="ko-KR" altLang="en-US" sz="11500" b="1" u="sng"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훈민</a:t>
            </a:r>
            <a:endParaRPr lang="en-US" sz="115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7" name="Rectangle 6"/>
          <p:cNvSpPr/>
          <p:nvPr/>
        </p:nvSpPr>
        <p:spPr>
          <a:xfrm>
            <a:off x="5777198" y="447654"/>
            <a:ext cx="3545618" cy="1862048"/>
          </a:xfrm>
          <a:prstGeom prst="rect">
            <a:avLst/>
          </a:prstGeom>
          <a:noFill/>
        </p:spPr>
        <p:txBody>
          <a:bodyPr wrap="square" lIns="91440" tIns="45720" rIns="91440" bIns="45720">
            <a:spAutoFit/>
          </a:bodyPr>
          <a:lstStyle/>
          <a:p>
            <a:pPr algn="ctr"/>
            <a:r>
              <a:rPr lang="ko-KR" altLang="en-US" sz="11500" b="1" u="sng" dirty="0">
                <a:ln w="9525">
                  <a:solidFill>
                    <a:schemeClr val="bg1"/>
                  </a:solidFill>
                  <a:prstDash val="solid"/>
                </a:ln>
                <a:effectLst>
                  <a:outerShdw blurRad="12700" dist="38100" dir="2700000" algn="tl" rotWithShape="0">
                    <a:schemeClr val="bg1">
                      <a:lumMod val="50000"/>
                    </a:schemeClr>
                  </a:outerShdw>
                </a:effectLst>
              </a:rPr>
              <a:t>정음</a:t>
            </a:r>
            <a:endParaRPr lang="en-US" sz="115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2" name="13">
            <a:hlinkClick r:id="" action="ppaction://media"/>
            <a:extLst>
              <a:ext uri="{FF2B5EF4-FFF2-40B4-BE49-F238E27FC236}">
                <a16:creationId xmlns:a16="http://schemas.microsoft.com/office/drawing/2014/main" id="{02551BE4-472B-4437-9179-607B59A08F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5459" y="6292986"/>
            <a:ext cx="487363" cy="487363"/>
          </a:xfrm>
          <a:prstGeom prst="rect">
            <a:avLst/>
          </a:prstGeom>
        </p:spPr>
      </p:pic>
    </p:spTree>
    <p:extLst>
      <p:ext uri="{BB962C8B-B14F-4D97-AF65-F5344CB8AC3E}">
        <p14:creationId xmlns:p14="http://schemas.microsoft.com/office/powerpoint/2010/main" val="406871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47076" y="132250"/>
            <a:ext cx="5943600" cy="4114800"/>
          </a:xfrm>
          <a:ln w="127000">
            <a:solidFill>
              <a:schemeClr val="bg1"/>
            </a:solidFill>
          </a:ln>
        </p:spPr>
      </p:pic>
      <p:pic>
        <p:nvPicPr>
          <p:cNvPr id="5" name="Content Placeholder 3"/>
          <p:cNvPicPr>
            <a:picLocks/>
          </p:cNvPicPr>
          <p:nvPr/>
        </p:nvPicPr>
        <p:blipFill>
          <a:blip r:embed="rId6">
            <a:extLst>
              <a:ext uri="{28A0092B-C50C-407E-A947-70E740481C1C}">
                <a14:useLocalDpi xmlns:a14="http://schemas.microsoft.com/office/drawing/2010/main" val="0"/>
              </a:ext>
            </a:extLst>
          </a:blip>
          <a:stretch>
            <a:fillRect/>
          </a:stretch>
        </p:blipFill>
        <p:spPr>
          <a:xfrm>
            <a:off x="6090676" y="132250"/>
            <a:ext cx="5943600" cy="4114800"/>
          </a:xfrm>
          <a:prstGeom prst="rect">
            <a:avLst/>
          </a:prstGeom>
          <a:ln w="127000">
            <a:solidFill>
              <a:schemeClr val="bg1"/>
            </a:solidFill>
          </a:ln>
          <a:effectLst>
            <a:outerShdw blurRad="25400" dir="17880000">
              <a:srgbClr val="000000">
                <a:alpha val="46000"/>
              </a:srgbClr>
            </a:outerShdw>
          </a:effectLst>
        </p:spPr>
      </p:pic>
      <p:sp>
        <p:nvSpPr>
          <p:cNvPr id="6" name="Title 3"/>
          <p:cNvSpPr txBox="1">
            <a:spLocks/>
          </p:cNvSpPr>
          <p:nvPr/>
        </p:nvSpPr>
        <p:spPr>
          <a:xfrm>
            <a:off x="381000" y="4561840"/>
            <a:ext cx="11430000" cy="2104136"/>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o-KR" altLang="en-US" dirty="0"/>
              <a:t>한자는 배우기가 어려워 </a:t>
            </a:r>
            <a:endParaRPr lang="en-US" altLang="ko-KR" dirty="0"/>
          </a:p>
          <a:p>
            <a:r>
              <a:rPr lang="ko-KR" altLang="en-US" dirty="0"/>
              <a:t>많은 백성들은 글자를 몰랐음</a:t>
            </a:r>
            <a:endParaRPr lang="en-US" sz="4400" dirty="0"/>
          </a:p>
        </p:txBody>
      </p:sp>
      <p:pic>
        <p:nvPicPr>
          <p:cNvPr id="3" name="13">
            <a:hlinkClick r:id="" action="ppaction://media"/>
            <a:extLst>
              <a:ext uri="{FF2B5EF4-FFF2-40B4-BE49-F238E27FC236}">
                <a16:creationId xmlns:a16="http://schemas.microsoft.com/office/drawing/2014/main" id="{95E9B41B-A38F-452C-83E3-3DB44F8A735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7076" y="6304597"/>
            <a:ext cx="487363" cy="487363"/>
          </a:xfrm>
          <a:prstGeom prst="rect">
            <a:avLst/>
          </a:prstGeom>
        </p:spPr>
      </p:pic>
    </p:spTree>
    <p:extLst>
      <p:ext uri="{BB962C8B-B14F-4D97-AF65-F5344CB8AC3E}">
        <p14:creationId xmlns:p14="http://schemas.microsoft.com/office/powerpoint/2010/main" val="287620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52400" y="137160"/>
            <a:ext cx="11887200" cy="6583680"/>
          </a:xfrm>
          <a:ln w="127000">
            <a:solidFill>
              <a:schemeClr val="bg1"/>
            </a:solidFill>
          </a:ln>
        </p:spPr>
      </p:pic>
      <p:sp>
        <p:nvSpPr>
          <p:cNvPr id="6" name="Rounded Rectangle 5"/>
          <p:cNvSpPr/>
          <p:nvPr/>
        </p:nvSpPr>
        <p:spPr>
          <a:xfrm>
            <a:off x="920973" y="5623560"/>
            <a:ext cx="10350054" cy="109728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훈민정음이 처음 만들어졌을 때의 모양</a:t>
            </a:r>
            <a:endParaRPr lang="en-US" sz="3600" dirty="0">
              <a:solidFill>
                <a:schemeClr val="bg1"/>
              </a:solidFill>
            </a:endParaRPr>
          </a:p>
        </p:txBody>
      </p:sp>
      <p:pic>
        <p:nvPicPr>
          <p:cNvPr id="3" name="14">
            <a:hlinkClick r:id="" action="ppaction://media"/>
            <a:extLst>
              <a:ext uri="{FF2B5EF4-FFF2-40B4-BE49-F238E27FC236}">
                <a16:creationId xmlns:a16="http://schemas.microsoft.com/office/drawing/2014/main" id="{FAFA8C7C-D68B-4CFD-B385-400D40D083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2400" y="6233477"/>
            <a:ext cx="487363" cy="487363"/>
          </a:xfrm>
          <a:prstGeom prst="rect">
            <a:avLst/>
          </a:prstGeom>
        </p:spPr>
      </p:pic>
    </p:spTree>
    <p:extLst>
      <p:ext uri="{BB962C8B-B14F-4D97-AF65-F5344CB8AC3E}">
        <p14:creationId xmlns:p14="http://schemas.microsoft.com/office/powerpoint/2010/main" val="393063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52400" y="137160"/>
            <a:ext cx="11887200" cy="6583680"/>
          </a:xfrm>
          <a:ln w="127000">
            <a:solidFill>
              <a:schemeClr val="bg1"/>
            </a:solidFill>
          </a:ln>
        </p:spPr>
      </p:pic>
      <p:sp>
        <p:nvSpPr>
          <p:cNvPr id="5" name="Rounded Rectangle 4"/>
          <p:cNvSpPr/>
          <p:nvPr/>
        </p:nvSpPr>
        <p:spPr>
          <a:xfrm>
            <a:off x="152400" y="4511040"/>
            <a:ext cx="3722147" cy="22098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훈민정음 </a:t>
            </a:r>
            <a:r>
              <a:rPr lang="en-US" altLang="ko-KR" sz="3600" dirty="0">
                <a:solidFill>
                  <a:schemeClr val="bg1"/>
                </a:solidFill>
              </a:rPr>
              <a:t>28</a:t>
            </a:r>
            <a:r>
              <a:rPr lang="ko-KR" altLang="en-US" sz="3600" dirty="0">
                <a:solidFill>
                  <a:schemeClr val="bg1"/>
                </a:solidFill>
              </a:rPr>
              <a:t>자</a:t>
            </a:r>
            <a:endParaRPr lang="en-US" altLang="ko-KR" sz="3600" dirty="0">
              <a:solidFill>
                <a:schemeClr val="bg1"/>
              </a:solidFill>
            </a:endParaRPr>
          </a:p>
          <a:p>
            <a:pPr algn="ctr"/>
            <a:r>
              <a:rPr lang="ko-KR" altLang="en-US" sz="3600" dirty="0">
                <a:solidFill>
                  <a:schemeClr val="bg1"/>
                </a:solidFill>
              </a:rPr>
              <a:t>현재 한글 </a:t>
            </a:r>
            <a:r>
              <a:rPr lang="en-US" altLang="ko-KR" sz="3600" dirty="0">
                <a:solidFill>
                  <a:schemeClr val="bg1"/>
                </a:solidFill>
              </a:rPr>
              <a:t>24</a:t>
            </a:r>
            <a:r>
              <a:rPr lang="ko-KR" altLang="en-US" sz="3600" dirty="0">
                <a:solidFill>
                  <a:schemeClr val="bg1"/>
                </a:solidFill>
              </a:rPr>
              <a:t>자</a:t>
            </a:r>
            <a:endParaRPr lang="en-US" sz="3600" dirty="0">
              <a:solidFill>
                <a:schemeClr val="bg1"/>
              </a:solidFill>
            </a:endParaRPr>
          </a:p>
        </p:txBody>
      </p:sp>
      <p:pic>
        <p:nvPicPr>
          <p:cNvPr id="3" name="15">
            <a:hlinkClick r:id="" action="ppaction://media"/>
            <a:extLst>
              <a:ext uri="{FF2B5EF4-FFF2-40B4-BE49-F238E27FC236}">
                <a16:creationId xmlns:a16="http://schemas.microsoft.com/office/drawing/2014/main" id="{EA93C6D7-F22C-4D19-8DE9-2C7F7D31E6A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64837" y="6233477"/>
            <a:ext cx="487363" cy="487363"/>
          </a:xfrm>
          <a:prstGeom prst="rect">
            <a:avLst/>
          </a:prstGeom>
        </p:spPr>
      </p:pic>
    </p:spTree>
    <p:extLst>
      <p:ext uri="{BB962C8B-B14F-4D97-AF65-F5344CB8AC3E}">
        <p14:creationId xmlns:p14="http://schemas.microsoft.com/office/powerpoint/2010/main" val="385413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52400" y="137160"/>
            <a:ext cx="11887200" cy="6583680"/>
          </a:xfrm>
          <a:ln w="127000">
            <a:solidFill>
              <a:schemeClr val="bg1"/>
            </a:solidFill>
          </a:ln>
        </p:spPr>
      </p:pic>
      <p:pic>
        <p:nvPicPr>
          <p:cNvPr id="3" name="16">
            <a:hlinkClick r:id="" action="ppaction://media"/>
            <a:extLst>
              <a:ext uri="{FF2B5EF4-FFF2-40B4-BE49-F238E27FC236}">
                <a16:creationId xmlns:a16="http://schemas.microsoft.com/office/drawing/2014/main" id="{CBD8BFC1-579C-460C-A35A-1F3703CCE3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2400" y="6208077"/>
            <a:ext cx="487363" cy="487363"/>
          </a:xfrm>
          <a:prstGeom prst="rect">
            <a:avLst/>
          </a:prstGeom>
        </p:spPr>
      </p:pic>
    </p:spTree>
    <p:extLst>
      <p:ext uri="{BB962C8B-B14F-4D97-AF65-F5344CB8AC3E}">
        <p14:creationId xmlns:p14="http://schemas.microsoft.com/office/powerpoint/2010/main" val="174479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577" y="254000"/>
            <a:ext cx="10353762" cy="1899920"/>
          </a:xfrm>
        </p:spPr>
        <p:txBody>
          <a:bodyPr>
            <a:normAutofit/>
          </a:bodyPr>
          <a:lstStyle/>
          <a:p>
            <a:r>
              <a:rPr lang="ko-KR" altLang="en-US" sz="5500" dirty="0"/>
              <a:t>훈민정음 해례본 </a:t>
            </a:r>
            <a:br>
              <a:rPr lang="en-US" altLang="ko-KR" sz="5500" dirty="0"/>
            </a:br>
            <a:r>
              <a:rPr lang="en-US" altLang="ko-KR" sz="4400" dirty="0"/>
              <a:t>(Explanation and Examples)</a:t>
            </a:r>
            <a:endParaRPr lang="en-US" sz="4400" dirty="0"/>
          </a:p>
        </p:txBody>
      </p:sp>
      <p:pic>
        <p:nvPicPr>
          <p:cNvPr id="1026" name="Picture 2" descr="Image result for íë¯¼ì ì í´ë¡ë³¸"/>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58" y="2153920"/>
            <a:ext cx="10972800" cy="4572000"/>
          </a:xfrm>
          <a:prstGeom prst="rect">
            <a:avLst/>
          </a:prstGeom>
          <a:noFill/>
          <a:ln w="127000">
            <a:solidFill>
              <a:schemeClr val="bg1"/>
            </a:solidFill>
          </a:ln>
          <a:extLst>
            <a:ext uri="{909E8E84-426E-40DD-AFC4-6F175D3DCCD1}">
              <a14:hiddenFill xmlns:a14="http://schemas.microsoft.com/office/drawing/2010/main">
                <a:solidFill>
                  <a:srgbClr val="FFFFFF"/>
                </a:solidFill>
              </a14:hiddenFill>
            </a:ext>
          </a:extLst>
        </p:spPr>
      </p:pic>
      <p:pic>
        <p:nvPicPr>
          <p:cNvPr id="3" name="17">
            <a:hlinkClick r:id="" action="ppaction://media"/>
            <a:extLst>
              <a:ext uri="{FF2B5EF4-FFF2-40B4-BE49-F238E27FC236}">
                <a16:creationId xmlns:a16="http://schemas.microsoft.com/office/drawing/2014/main" id="{B832EA92-37D5-491C-B2D7-820268EFDA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695" y="6355397"/>
            <a:ext cx="487363" cy="487363"/>
          </a:xfrm>
          <a:prstGeom prst="rect">
            <a:avLst/>
          </a:prstGeom>
        </p:spPr>
      </p:pic>
    </p:spTree>
    <p:extLst>
      <p:ext uri="{BB962C8B-B14F-4D97-AF65-F5344CB8AC3E}">
        <p14:creationId xmlns:p14="http://schemas.microsoft.com/office/powerpoint/2010/main" val="125731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042" y="111760"/>
            <a:ext cx="6258558" cy="1478450"/>
          </a:xfrm>
        </p:spPr>
        <p:txBody>
          <a:bodyPr/>
          <a:lstStyle/>
          <a:p>
            <a:r>
              <a:rPr lang="ko-KR" altLang="en-US" dirty="0"/>
              <a:t>세종대왕</a:t>
            </a:r>
            <a:endParaRPr lang="en-US" dirty="0"/>
          </a:p>
        </p:txBody>
      </p:sp>
      <p:sp>
        <p:nvSpPr>
          <p:cNvPr id="3" name="Content Placeholder 2"/>
          <p:cNvSpPr>
            <a:spLocks noGrp="1"/>
          </p:cNvSpPr>
          <p:nvPr>
            <p:ph idx="1"/>
          </p:nvPr>
        </p:nvSpPr>
        <p:spPr>
          <a:xfrm>
            <a:off x="193041" y="1732449"/>
            <a:ext cx="6258560" cy="4820751"/>
          </a:xfrm>
        </p:spPr>
        <p:txBody>
          <a:bodyPr/>
          <a:lstStyle/>
          <a:p>
            <a:pPr marL="571500" indent="-571500">
              <a:spcBef>
                <a:spcPts val="600"/>
              </a:spcBef>
              <a:buFont typeface="Courier New" panose="02070309020205020404" pitchFamily="49" charset="0"/>
              <a:buChar char="o"/>
            </a:pPr>
            <a:r>
              <a:rPr lang="ko-KR" altLang="en-US" dirty="0"/>
              <a:t>이름</a:t>
            </a:r>
            <a:r>
              <a:rPr lang="en-US" altLang="ko-KR" dirty="0"/>
              <a:t>: </a:t>
            </a:r>
            <a:r>
              <a:rPr lang="ko-KR" altLang="en-US" dirty="0"/>
              <a:t>이 도</a:t>
            </a:r>
            <a:endParaRPr lang="en-US" altLang="ko-KR" dirty="0"/>
          </a:p>
          <a:p>
            <a:pPr marL="571500" indent="-571500">
              <a:spcBef>
                <a:spcPts val="600"/>
              </a:spcBef>
              <a:buFont typeface="Courier New" panose="02070309020205020404" pitchFamily="49" charset="0"/>
              <a:buChar char="o"/>
            </a:pPr>
            <a:r>
              <a:rPr lang="ko-KR" altLang="en-US" dirty="0"/>
              <a:t>조선 제 </a:t>
            </a:r>
            <a:r>
              <a:rPr lang="en-US" altLang="ko-KR" dirty="0"/>
              <a:t>4</a:t>
            </a:r>
            <a:r>
              <a:rPr lang="ko-KR" altLang="en-US" dirty="0"/>
              <a:t>대왕</a:t>
            </a:r>
            <a:endParaRPr lang="en-US" altLang="ko-KR" dirty="0"/>
          </a:p>
          <a:p>
            <a:pPr marL="571500" indent="-571500">
              <a:spcBef>
                <a:spcPts val="600"/>
              </a:spcBef>
              <a:buFont typeface="Courier New" panose="02070309020205020404" pitchFamily="49" charset="0"/>
              <a:buChar char="o"/>
            </a:pPr>
            <a:r>
              <a:rPr lang="ko-KR" altLang="en-US" dirty="0"/>
              <a:t>재위기간</a:t>
            </a:r>
            <a:r>
              <a:rPr lang="en-US" altLang="ko-KR" dirty="0"/>
              <a:t>: 1418</a:t>
            </a:r>
            <a:r>
              <a:rPr lang="ko-KR" altLang="en-US" dirty="0"/>
              <a:t>년 </a:t>
            </a:r>
            <a:r>
              <a:rPr lang="en-US" altLang="ko-KR" dirty="0"/>
              <a:t>8</a:t>
            </a:r>
            <a:r>
              <a:rPr lang="ko-KR" altLang="en-US" dirty="0"/>
              <a:t>월</a:t>
            </a:r>
            <a:r>
              <a:rPr lang="en-US" altLang="ko-KR" dirty="0"/>
              <a:t> (22</a:t>
            </a:r>
            <a:r>
              <a:rPr lang="ko-KR" altLang="en-US" dirty="0"/>
              <a:t>세</a:t>
            </a:r>
            <a:r>
              <a:rPr lang="en-US" altLang="ko-KR" dirty="0"/>
              <a:t>) – 1450</a:t>
            </a:r>
            <a:r>
              <a:rPr lang="ko-KR" altLang="en-US" dirty="0"/>
              <a:t>년 </a:t>
            </a:r>
            <a:r>
              <a:rPr lang="en-US" altLang="ko-KR" dirty="0"/>
              <a:t>2</a:t>
            </a:r>
            <a:r>
              <a:rPr lang="ko-KR" altLang="en-US" dirty="0"/>
              <a:t>월 </a:t>
            </a:r>
            <a:r>
              <a:rPr lang="en-US" altLang="ko-KR" dirty="0"/>
              <a:t>(53</a:t>
            </a:r>
            <a:r>
              <a:rPr lang="ko-KR" altLang="en-US" dirty="0"/>
              <a:t>세</a:t>
            </a:r>
            <a:r>
              <a:rPr lang="en-US" altLang="ko-KR" dirty="0"/>
              <a:t>)</a:t>
            </a:r>
          </a:p>
          <a:p>
            <a:pPr marL="571500" indent="-571500">
              <a:spcBef>
                <a:spcPts val="600"/>
              </a:spcBef>
              <a:buFont typeface="Courier New" panose="02070309020205020404" pitchFamily="49" charset="0"/>
              <a:buChar char="o"/>
            </a:pPr>
            <a:r>
              <a:rPr lang="ko-KR" altLang="en-US" dirty="0"/>
              <a:t>취미</a:t>
            </a:r>
            <a:r>
              <a:rPr lang="en-US" altLang="ko-KR" dirty="0"/>
              <a:t>: </a:t>
            </a:r>
            <a:r>
              <a:rPr lang="ko-KR" altLang="en-US" dirty="0"/>
              <a:t>공부</a:t>
            </a:r>
            <a:r>
              <a:rPr lang="en-US" altLang="ko-KR" dirty="0"/>
              <a:t>, </a:t>
            </a:r>
            <a:r>
              <a:rPr lang="ko-KR" altLang="en-US" dirty="0"/>
              <a:t>책 읽기</a:t>
            </a:r>
            <a:endParaRPr lang="en-US" altLang="ko-KR" dirty="0"/>
          </a:p>
          <a:p>
            <a:pPr marL="571500" indent="-571500">
              <a:spcBef>
                <a:spcPts val="600"/>
              </a:spcBef>
              <a:buFont typeface="Courier New" panose="02070309020205020404" pitchFamily="49" charset="0"/>
              <a:buChar char="o"/>
            </a:pPr>
            <a:r>
              <a:rPr lang="ko-KR" altLang="en-US" dirty="0"/>
              <a:t>특이 사항</a:t>
            </a:r>
            <a:r>
              <a:rPr lang="en-US" altLang="ko-KR" dirty="0"/>
              <a:t>: </a:t>
            </a:r>
            <a:r>
              <a:rPr lang="ko-KR" altLang="en-US" dirty="0"/>
              <a:t>절대 음감</a:t>
            </a:r>
            <a:r>
              <a:rPr lang="en-US" altLang="ko-KR" dirty="0"/>
              <a:t>, </a:t>
            </a:r>
            <a:r>
              <a:rPr lang="ko-KR" altLang="en-US" dirty="0"/>
              <a:t>토론</a:t>
            </a:r>
            <a:r>
              <a:rPr lang="en-US" altLang="ko-KR" dirty="0"/>
              <a:t>, </a:t>
            </a:r>
            <a:r>
              <a:rPr lang="ko-KR" altLang="en-US" dirty="0"/>
              <a:t>경청</a:t>
            </a:r>
            <a:endParaRPr lang="en-US" altLang="ko-KR" dirty="0"/>
          </a:p>
          <a:p>
            <a:pPr marL="36900" indent="0">
              <a:buNone/>
            </a:pPr>
            <a:endParaRPr lang="en-US" dirty="0"/>
          </a:p>
        </p:txBody>
      </p:sp>
      <p:pic>
        <p:nvPicPr>
          <p:cNvPr id="4" name="Picture 2" descr="Image result for ì¸ì¢ëì"/>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5440" y="335280"/>
            <a:ext cx="5212080" cy="6217920"/>
          </a:xfrm>
          <a:prstGeom prst="rect">
            <a:avLst/>
          </a:prstGeom>
          <a:noFill/>
          <a:ln w="127000">
            <a:solidFill>
              <a:schemeClr val="bg1"/>
            </a:solidFill>
          </a:ln>
          <a:extLst>
            <a:ext uri="{909E8E84-426E-40DD-AFC4-6F175D3DCCD1}">
              <a14:hiddenFill xmlns:a14="http://schemas.microsoft.com/office/drawing/2010/main">
                <a:solidFill>
                  <a:srgbClr val="FFFFFF"/>
                </a:solidFill>
              </a14:hiddenFill>
            </a:ext>
          </a:extLst>
        </p:spPr>
      </p:pic>
      <p:pic>
        <p:nvPicPr>
          <p:cNvPr id="5" name="4">
            <a:hlinkClick r:id="" action="ppaction://media"/>
            <a:extLst>
              <a:ext uri="{FF2B5EF4-FFF2-40B4-BE49-F238E27FC236}">
                <a16:creationId xmlns:a16="http://schemas.microsoft.com/office/drawing/2014/main" id="{2D841468-C345-40DA-9D06-96CF77E9CF2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3041" y="6258877"/>
            <a:ext cx="487363" cy="487363"/>
          </a:xfrm>
          <a:prstGeom prst="rect">
            <a:avLst/>
          </a:prstGeom>
        </p:spPr>
      </p:pic>
    </p:spTree>
    <p:extLst>
      <p:ext uri="{BB962C8B-B14F-4D97-AF65-F5344CB8AC3E}">
        <p14:creationId xmlns:p14="http://schemas.microsoft.com/office/powerpoint/2010/main" val="332321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ko-KR" altLang="en-US" sz="5500" dirty="0"/>
              <a:t>과학적 발전</a:t>
            </a:r>
            <a:endParaRPr lang="en-US" sz="5500" dirty="0"/>
          </a:p>
        </p:txBody>
      </p:sp>
      <p:sp>
        <p:nvSpPr>
          <p:cNvPr id="8" name="Content Placeholder 4"/>
          <p:cNvSpPr txBox="1">
            <a:spLocks/>
          </p:cNvSpPr>
          <p:nvPr/>
        </p:nvSpPr>
        <p:spPr>
          <a:xfrm>
            <a:off x="919119" y="2148840"/>
            <a:ext cx="10353762" cy="4096512"/>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a:lnSpc>
                <a:spcPct val="150000"/>
              </a:lnSpc>
            </a:pPr>
            <a:r>
              <a:rPr lang="ko-KR" altLang="en-US" sz="3600" dirty="0"/>
              <a:t>과학과 발명품에 대한 관심이 많았음</a:t>
            </a:r>
            <a:endParaRPr lang="en-US" altLang="ko-KR" sz="3600" dirty="0"/>
          </a:p>
          <a:p>
            <a:pPr>
              <a:lnSpc>
                <a:spcPct val="150000"/>
              </a:lnSpc>
            </a:pPr>
            <a:r>
              <a:rPr lang="ko-KR" altLang="en-US" sz="3600" dirty="0"/>
              <a:t>신분에 상관없이 다양한 인재들을 등용</a:t>
            </a:r>
            <a:endParaRPr lang="en-US" altLang="ko-KR" sz="3600" dirty="0"/>
          </a:p>
          <a:p>
            <a:pPr>
              <a:lnSpc>
                <a:spcPct val="150000"/>
              </a:lnSpc>
            </a:pPr>
            <a:r>
              <a:rPr lang="ko-KR" altLang="en-US" sz="3600" dirty="0"/>
              <a:t>농사</a:t>
            </a:r>
            <a:r>
              <a:rPr lang="en-US" altLang="ko-KR" sz="3600" dirty="0"/>
              <a:t>, </a:t>
            </a:r>
            <a:r>
              <a:rPr lang="ko-KR" altLang="en-US" sz="3600" dirty="0"/>
              <a:t>무기</a:t>
            </a:r>
            <a:r>
              <a:rPr lang="en-US" altLang="ko-KR" sz="3600" dirty="0"/>
              <a:t>, </a:t>
            </a:r>
            <a:r>
              <a:rPr lang="ko-KR" altLang="en-US" sz="3600" dirty="0"/>
              <a:t>의학 등 많은 분야에 적용</a:t>
            </a:r>
            <a:endParaRPr lang="en-US" sz="3600" dirty="0"/>
          </a:p>
        </p:txBody>
      </p:sp>
      <p:pic>
        <p:nvPicPr>
          <p:cNvPr id="3" name="3">
            <a:hlinkClick r:id="" action="ppaction://media"/>
            <a:extLst>
              <a:ext uri="{FF2B5EF4-FFF2-40B4-BE49-F238E27FC236}">
                <a16:creationId xmlns:a16="http://schemas.microsoft.com/office/drawing/2014/main" id="{E36F9CD4-CDE2-4B82-9D27-9760D033F6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600" y="6245352"/>
            <a:ext cx="487363" cy="487363"/>
          </a:xfrm>
          <a:prstGeom prst="rect">
            <a:avLst/>
          </a:prstGeom>
        </p:spPr>
      </p:pic>
    </p:spTree>
    <p:extLst>
      <p:ext uri="{BB962C8B-B14F-4D97-AF65-F5344CB8AC3E}">
        <p14:creationId xmlns:p14="http://schemas.microsoft.com/office/powerpoint/2010/main" val="70173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p:txBody>
          <a:bodyPr>
            <a:normAutofit fontScale="92500" lnSpcReduction="10000"/>
          </a:bodyPr>
          <a:lstStyle/>
          <a:p>
            <a:endParaRPr lang="en-US"/>
          </a:p>
        </p:txBody>
      </p:sp>
      <p:sp>
        <p:nvSpPr>
          <p:cNvPr id="7" name="Content Placeholder 6"/>
          <p:cNvSpPr>
            <a:spLocks noGrp="1"/>
          </p:cNvSpPr>
          <p:nvPr>
            <p:ph sz="half" idx="2"/>
          </p:nvPr>
        </p:nvSpPr>
        <p:spPr>
          <a:xfrm>
            <a:off x="6492240" y="242992"/>
            <a:ext cx="5450596" cy="6493087"/>
          </a:xfrm>
        </p:spPr>
        <p:txBody>
          <a:bodyPr>
            <a:normAutofit fontScale="92500" lnSpcReduction="10000"/>
          </a:bodyPr>
          <a:lstStyle/>
          <a:p>
            <a:pPr>
              <a:lnSpc>
                <a:spcPct val="150000"/>
              </a:lnSpc>
            </a:pPr>
            <a:r>
              <a:rPr lang="ko-KR" altLang="en-US" sz="4500" dirty="0"/>
              <a:t>이름</a:t>
            </a:r>
            <a:r>
              <a:rPr lang="en-US" altLang="ko-KR" sz="4500" dirty="0"/>
              <a:t>:</a:t>
            </a:r>
            <a:r>
              <a:rPr lang="ko-KR" altLang="en-US" sz="4500" dirty="0"/>
              <a:t>장영실</a:t>
            </a:r>
            <a:endParaRPr lang="en-US" altLang="ko-KR" sz="4500" dirty="0"/>
          </a:p>
          <a:p>
            <a:pPr>
              <a:lnSpc>
                <a:spcPct val="150000"/>
              </a:lnSpc>
            </a:pPr>
            <a:r>
              <a:rPr lang="ko-KR" altLang="en-US" sz="4500" dirty="0"/>
              <a:t>세종대왕이 등용한 조선 최고의 발명가</a:t>
            </a:r>
            <a:endParaRPr lang="en-US" altLang="ko-KR" sz="4500" dirty="0"/>
          </a:p>
          <a:p>
            <a:pPr>
              <a:lnSpc>
                <a:spcPct val="150000"/>
              </a:lnSpc>
            </a:pPr>
            <a:r>
              <a:rPr lang="ko-KR" altLang="en-US" sz="4500" dirty="0"/>
              <a:t>노비 출신</a:t>
            </a:r>
            <a:endParaRPr lang="en-US" altLang="ko-KR" sz="4500" dirty="0"/>
          </a:p>
          <a:p>
            <a:pPr>
              <a:lnSpc>
                <a:spcPct val="150000"/>
              </a:lnSpc>
            </a:pPr>
            <a:r>
              <a:rPr lang="ko-KR" altLang="en-US" sz="4500" dirty="0"/>
              <a:t>앙부일구</a:t>
            </a:r>
            <a:r>
              <a:rPr lang="en-US" altLang="ko-KR" sz="4500" dirty="0"/>
              <a:t>, </a:t>
            </a:r>
            <a:r>
              <a:rPr lang="ko-KR" altLang="en-US" sz="4500" dirty="0"/>
              <a:t>자격루 등 많은 발명품을 만듦</a:t>
            </a:r>
            <a:endParaRPr lang="en-US" altLang="ko-KR" sz="4500" dirty="0"/>
          </a:p>
          <a:p>
            <a:endParaRPr lang="en-US" altLang="ko-KR" sz="4500" dirty="0"/>
          </a:p>
        </p:txBody>
      </p:sp>
      <p:pic>
        <p:nvPicPr>
          <p:cNvPr id="4" name="Content Placeholder 4"/>
          <p:cNvPicPr>
            <a:picLocks/>
          </p:cNvPicPr>
          <p:nvPr/>
        </p:nvPicPr>
        <p:blipFill rotWithShape="1">
          <a:blip r:embed="rId5">
            <a:extLst>
              <a:ext uri="{28A0092B-C50C-407E-A947-70E740481C1C}">
                <a14:useLocalDpi xmlns:a14="http://schemas.microsoft.com/office/drawing/2010/main" val="0"/>
              </a:ext>
            </a:extLst>
          </a:blip>
          <a:srcRect b="7058"/>
          <a:stretch/>
        </p:blipFill>
        <p:spPr>
          <a:xfrm>
            <a:off x="238516" y="242992"/>
            <a:ext cx="5852160" cy="6400800"/>
          </a:xfrm>
          <a:prstGeom prst="rect">
            <a:avLst/>
          </a:prstGeom>
          <a:ln w="127000">
            <a:solidFill>
              <a:schemeClr val="bg1"/>
            </a:solidFill>
          </a:ln>
          <a:effectLst>
            <a:outerShdw blurRad="25400" dir="17880000">
              <a:srgbClr val="000000">
                <a:alpha val="46000"/>
              </a:srgbClr>
            </a:outerShdw>
          </a:effectLst>
        </p:spPr>
      </p:pic>
      <p:pic>
        <p:nvPicPr>
          <p:cNvPr id="2" name="4">
            <a:hlinkClick r:id="" action="ppaction://media"/>
            <a:extLst>
              <a:ext uri="{FF2B5EF4-FFF2-40B4-BE49-F238E27FC236}">
                <a16:creationId xmlns:a16="http://schemas.microsoft.com/office/drawing/2014/main" id="{F6FCF341-EFB4-46B3-946C-29D2972616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8516" y="6248716"/>
            <a:ext cx="487363" cy="487363"/>
          </a:xfrm>
          <a:prstGeom prst="rect">
            <a:avLst/>
          </a:prstGeom>
        </p:spPr>
      </p:pic>
    </p:spTree>
    <p:extLst>
      <p:ext uri="{BB962C8B-B14F-4D97-AF65-F5344CB8AC3E}">
        <p14:creationId xmlns:p14="http://schemas.microsoft.com/office/powerpoint/2010/main" val="106278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4490476" y="195062"/>
            <a:ext cx="3200400" cy="5486400"/>
          </a:xfrm>
          <a:ln w="127000">
            <a:solidFill>
              <a:schemeClr val="bg1"/>
            </a:solidFill>
          </a:ln>
        </p:spPr>
      </p:pic>
      <p:pic>
        <p:nvPicPr>
          <p:cNvPr id="5" name="Picture 4"/>
          <p:cNvPicPr>
            <a:picLocks/>
          </p:cNvPicPr>
          <p:nvPr/>
        </p:nvPicPr>
        <p:blipFill>
          <a:blip r:embed="rId6">
            <a:extLst>
              <a:ext uri="{28A0092B-C50C-407E-A947-70E740481C1C}">
                <a14:useLocalDpi xmlns:a14="http://schemas.microsoft.com/office/drawing/2010/main" val="0"/>
              </a:ext>
            </a:extLst>
          </a:blip>
          <a:stretch>
            <a:fillRect/>
          </a:stretch>
        </p:blipFill>
        <p:spPr>
          <a:xfrm>
            <a:off x="7936566" y="195062"/>
            <a:ext cx="4114800" cy="5486400"/>
          </a:xfrm>
          <a:prstGeom prst="rect">
            <a:avLst/>
          </a:prstGeom>
          <a:ln w="127000">
            <a:solidFill>
              <a:schemeClr val="bg1"/>
            </a:solidFill>
          </a:ln>
        </p:spPr>
      </p:pic>
      <p:pic>
        <p:nvPicPr>
          <p:cNvPr id="7" name="Picture 6"/>
          <p:cNvPicPr>
            <a:picLocks/>
          </p:cNvPicPr>
          <p:nvPr/>
        </p:nvPicPr>
        <p:blipFill>
          <a:blip r:embed="rId7">
            <a:extLst>
              <a:ext uri="{28A0092B-C50C-407E-A947-70E740481C1C}">
                <a14:useLocalDpi xmlns:a14="http://schemas.microsoft.com/office/drawing/2010/main" val="0"/>
              </a:ext>
            </a:extLst>
          </a:blip>
          <a:stretch>
            <a:fillRect/>
          </a:stretch>
        </p:blipFill>
        <p:spPr>
          <a:xfrm>
            <a:off x="129986" y="195062"/>
            <a:ext cx="4114800" cy="5486400"/>
          </a:xfrm>
          <a:prstGeom prst="rect">
            <a:avLst/>
          </a:prstGeom>
          <a:ln w="127000">
            <a:solidFill>
              <a:schemeClr val="bg1"/>
            </a:solidFill>
          </a:ln>
        </p:spPr>
      </p:pic>
      <p:sp>
        <p:nvSpPr>
          <p:cNvPr id="8" name="Rounded Rectangle 7"/>
          <p:cNvSpPr/>
          <p:nvPr/>
        </p:nvSpPr>
        <p:spPr>
          <a:xfrm>
            <a:off x="815786" y="5445759"/>
            <a:ext cx="2743200" cy="13716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자격루</a:t>
            </a:r>
            <a:endParaRPr lang="en-US" altLang="ko-KR" sz="3600" dirty="0">
              <a:solidFill>
                <a:schemeClr val="bg1"/>
              </a:solidFill>
            </a:endParaRPr>
          </a:p>
          <a:p>
            <a:pPr algn="ctr"/>
            <a:r>
              <a:rPr lang="en-US" altLang="ko-KR" sz="3600" dirty="0">
                <a:solidFill>
                  <a:schemeClr val="bg1"/>
                </a:solidFill>
              </a:rPr>
              <a:t>(</a:t>
            </a:r>
            <a:r>
              <a:rPr lang="ko-KR" altLang="en-US" sz="3600" dirty="0">
                <a:solidFill>
                  <a:schemeClr val="bg1"/>
                </a:solidFill>
              </a:rPr>
              <a:t>물시계</a:t>
            </a:r>
            <a:r>
              <a:rPr lang="en-US" altLang="ko-KR" sz="3600" dirty="0">
                <a:solidFill>
                  <a:schemeClr val="bg1"/>
                </a:solidFill>
              </a:rPr>
              <a:t>)</a:t>
            </a:r>
            <a:endParaRPr lang="en-US" sz="3600" dirty="0">
              <a:solidFill>
                <a:schemeClr val="bg1"/>
              </a:solidFill>
            </a:endParaRPr>
          </a:p>
        </p:txBody>
      </p:sp>
      <p:sp>
        <p:nvSpPr>
          <p:cNvPr id="9" name="Rounded Rectangle 8"/>
          <p:cNvSpPr/>
          <p:nvPr/>
        </p:nvSpPr>
        <p:spPr>
          <a:xfrm>
            <a:off x="8622366" y="5445759"/>
            <a:ext cx="2743200" cy="13716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앙부일구</a:t>
            </a:r>
            <a:endParaRPr lang="en-US" altLang="ko-KR" sz="3600" dirty="0">
              <a:solidFill>
                <a:schemeClr val="bg1"/>
              </a:solidFill>
            </a:endParaRPr>
          </a:p>
          <a:p>
            <a:pPr algn="ctr"/>
            <a:r>
              <a:rPr lang="en-US" altLang="ko-KR" sz="3600" dirty="0">
                <a:solidFill>
                  <a:schemeClr val="bg1"/>
                </a:solidFill>
              </a:rPr>
              <a:t>(</a:t>
            </a:r>
            <a:r>
              <a:rPr lang="ko-KR" altLang="en-US" sz="3600" dirty="0">
                <a:solidFill>
                  <a:schemeClr val="bg1"/>
                </a:solidFill>
              </a:rPr>
              <a:t>해시계</a:t>
            </a:r>
            <a:r>
              <a:rPr lang="en-US" altLang="ko-KR" sz="3600" dirty="0">
                <a:solidFill>
                  <a:schemeClr val="bg1"/>
                </a:solidFill>
              </a:rPr>
              <a:t>)</a:t>
            </a:r>
            <a:endParaRPr lang="en-US" sz="3600" dirty="0">
              <a:solidFill>
                <a:schemeClr val="bg1"/>
              </a:solidFill>
            </a:endParaRPr>
          </a:p>
        </p:txBody>
      </p:sp>
      <p:sp>
        <p:nvSpPr>
          <p:cNvPr id="10" name="Rounded Rectangle 9"/>
          <p:cNvSpPr/>
          <p:nvPr/>
        </p:nvSpPr>
        <p:spPr>
          <a:xfrm>
            <a:off x="4719076" y="5445759"/>
            <a:ext cx="2743200" cy="13716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측우기 </a:t>
            </a:r>
            <a:endParaRPr lang="en-US" altLang="ko-KR" sz="3600" dirty="0">
              <a:solidFill>
                <a:schemeClr val="bg1"/>
              </a:solidFill>
            </a:endParaRPr>
          </a:p>
          <a:p>
            <a:pPr algn="ctr"/>
            <a:r>
              <a:rPr lang="en-US" altLang="ko-KR" sz="2400" dirty="0">
                <a:solidFill>
                  <a:schemeClr val="bg1"/>
                </a:solidFill>
              </a:rPr>
              <a:t>(Water Gauge)</a:t>
            </a:r>
            <a:endParaRPr lang="en-US" sz="2400" dirty="0">
              <a:solidFill>
                <a:schemeClr val="bg1"/>
              </a:solidFill>
            </a:endParaRPr>
          </a:p>
        </p:txBody>
      </p:sp>
      <p:pic>
        <p:nvPicPr>
          <p:cNvPr id="3" name="5">
            <a:hlinkClick r:id="" action="ppaction://media"/>
            <a:extLst>
              <a:ext uri="{FF2B5EF4-FFF2-40B4-BE49-F238E27FC236}">
                <a16:creationId xmlns:a16="http://schemas.microsoft.com/office/drawing/2014/main" id="{B9BB1320-46B3-4588-B879-FFC683F023C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29205" y="6284276"/>
            <a:ext cx="487363" cy="487363"/>
          </a:xfrm>
          <a:prstGeom prst="rect">
            <a:avLst/>
          </a:prstGeom>
        </p:spPr>
      </p:pic>
    </p:spTree>
    <p:extLst>
      <p:ext uri="{BB962C8B-B14F-4D97-AF65-F5344CB8AC3E}">
        <p14:creationId xmlns:p14="http://schemas.microsoft.com/office/powerpoint/2010/main" val="141842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352126" y="5445759"/>
            <a:ext cx="4480560" cy="13716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칠정산 </a:t>
            </a:r>
            <a:endParaRPr lang="en-US" altLang="ko-KR" sz="3600" dirty="0">
              <a:solidFill>
                <a:schemeClr val="bg1"/>
              </a:solidFill>
            </a:endParaRPr>
          </a:p>
          <a:p>
            <a:pPr algn="ctr"/>
            <a:r>
              <a:rPr lang="en-US" altLang="ko-KR" sz="3600" dirty="0">
                <a:solidFill>
                  <a:schemeClr val="bg1"/>
                </a:solidFill>
              </a:rPr>
              <a:t>Calendar Calculation</a:t>
            </a:r>
            <a:endParaRPr lang="en-US" sz="3600" dirty="0">
              <a:solidFill>
                <a:schemeClr val="bg1"/>
              </a:solidFill>
            </a:endParaRPr>
          </a:p>
        </p:txBody>
      </p:sp>
      <p:sp>
        <p:nvSpPr>
          <p:cNvPr id="10" name="Rounded Rectangle 9"/>
          <p:cNvSpPr/>
          <p:nvPr/>
        </p:nvSpPr>
        <p:spPr>
          <a:xfrm>
            <a:off x="6877060" y="5445759"/>
            <a:ext cx="3566160" cy="13716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혼천의</a:t>
            </a:r>
            <a:endParaRPr lang="en-US" altLang="ko-KR" sz="3600" dirty="0">
              <a:solidFill>
                <a:schemeClr val="bg1"/>
              </a:solidFill>
            </a:endParaRPr>
          </a:p>
          <a:p>
            <a:pPr algn="ctr"/>
            <a:r>
              <a:rPr lang="en-US" sz="3600" dirty="0">
                <a:solidFill>
                  <a:schemeClr val="bg1"/>
                </a:solidFill>
              </a:rPr>
              <a:t>Celestial Globe</a:t>
            </a:r>
            <a:endParaRPr lang="en-US" sz="2400" dirty="0">
              <a:solidFill>
                <a:schemeClr val="bg1"/>
              </a:solidFill>
            </a:endParaRPr>
          </a:p>
        </p:txBody>
      </p:sp>
      <p:pic>
        <p:nvPicPr>
          <p:cNvPr id="6" name="Picture 5"/>
          <p:cNvPicPr>
            <a:picLocks/>
          </p:cNvPicPr>
          <p:nvPr/>
        </p:nvPicPr>
        <p:blipFill rotWithShape="1">
          <a:blip r:embed="rId5">
            <a:extLst>
              <a:ext uri="{28A0092B-C50C-407E-A947-70E740481C1C}">
                <a14:useLocalDpi xmlns:a14="http://schemas.microsoft.com/office/drawing/2010/main" val="0"/>
              </a:ext>
            </a:extLst>
          </a:blip>
          <a:srcRect l="2535" r="3093"/>
          <a:stretch/>
        </p:blipFill>
        <p:spPr>
          <a:xfrm>
            <a:off x="223520" y="157480"/>
            <a:ext cx="5943600" cy="5029200"/>
          </a:xfrm>
          <a:prstGeom prst="rect">
            <a:avLst/>
          </a:prstGeom>
          <a:ln w="127000">
            <a:solidFill>
              <a:schemeClr val="bg1"/>
            </a:solidFill>
          </a:ln>
        </p:spPr>
      </p:pic>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1719" r="3674"/>
          <a:stretch/>
        </p:blipFill>
        <p:spPr>
          <a:xfrm>
            <a:off x="5097862" y="157480"/>
            <a:ext cx="6906768" cy="5029200"/>
          </a:xfrm>
          <a:prstGeom prst="rect">
            <a:avLst/>
          </a:prstGeom>
          <a:ln w="127000">
            <a:solidFill>
              <a:schemeClr val="bg1"/>
            </a:solidFill>
          </a:ln>
        </p:spPr>
      </p:pic>
      <p:pic>
        <p:nvPicPr>
          <p:cNvPr id="2" name="6">
            <a:hlinkClick r:id="" action="ppaction://media"/>
            <a:extLst>
              <a:ext uri="{FF2B5EF4-FFF2-40B4-BE49-F238E27FC236}">
                <a16:creationId xmlns:a16="http://schemas.microsoft.com/office/drawing/2014/main" id="{7D702733-8E07-4E5C-A5AE-D6BBA7B9382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0162" y="6370637"/>
            <a:ext cx="487363" cy="487363"/>
          </a:xfrm>
          <a:prstGeom prst="rect">
            <a:avLst/>
          </a:prstGeom>
        </p:spPr>
      </p:pic>
    </p:spTree>
    <p:extLst>
      <p:ext uri="{BB962C8B-B14F-4D97-AF65-F5344CB8AC3E}">
        <p14:creationId xmlns:p14="http://schemas.microsoft.com/office/powerpoint/2010/main" val="274928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5">
            <a:extLst>
              <a:ext uri="{28A0092B-C50C-407E-A947-70E740481C1C}">
                <a14:useLocalDpi xmlns:a14="http://schemas.microsoft.com/office/drawing/2010/main" val="0"/>
              </a:ext>
            </a:extLst>
          </a:blip>
          <a:stretch>
            <a:fillRect/>
          </a:stretch>
        </p:blipFill>
        <p:spPr>
          <a:xfrm>
            <a:off x="5337362" y="193325"/>
            <a:ext cx="6400800" cy="5486400"/>
          </a:xfrm>
          <a:prstGeom prst="rect">
            <a:avLst/>
          </a:prstGeom>
          <a:ln w="127000">
            <a:solidFill>
              <a:schemeClr val="bg1"/>
            </a:solidFill>
          </a:ln>
        </p:spPr>
      </p:pic>
      <p:pic>
        <p:nvPicPr>
          <p:cNvPr id="3" name="Picture 2"/>
          <p:cNvPicPr>
            <a:picLocks/>
          </p:cNvPicPr>
          <p:nvPr/>
        </p:nvPicPr>
        <p:blipFill>
          <a:blip r:embed="rId6">
            <a:extLst>
              <a:ext uri="{28A0092B-C50C-407E-A947-70E740481C1C}">
                <a14:useLocalDpi xmlns:a14="http://schemas.microsoft.com/office/drawing/2010/main" val="0"/>
              </a:ext>
            </a:extLst>
          </a:blip>
          <a:stretch>
            <a:fillRect/>
          </a:stretch>
        </p:blipFill>
        <p:spPr>
          <a:xfrm>
            <a:off x="541654" y="193325"/>
            <a:ext cx="4572000" cy="5486400"/>
          </a:xfrm>
          <a:prstGeom prst="rect">
            <a:avLst/>
          </a:prstGeom>
          <a:ln w="127000">
            <a:solidFill>
              <a:schemeClr val="bg1"/>
            </a:solidFill>
          </a:ln>
        </p:spPr>
      </p:pic>
      <p:sp>
        <p:nvSpPr>
          <p:cNvPr id="8" name="Rounded Rectangle 7"/>
          <p:cNvSpPr/>
          <p:nvPr/>
        </p:nvSpPr>
        <p:spPr>
          <a:xfrm>
            <a:off x="920973" y="5415279"/>
            <a:ext cx="10350054" cy="13716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농사직설 </a:t>
            </a:r>
            <a:r>
              <a:rPr lang="en-US" altLang="ko-KR" sz="3600" dirty="0">
                <a:solidFill>
                  <a:schemeClr val="bg1"/>
                </a:solidFill>
              </a:rPr>
              <a:t>– KOREAN AGRICUTURAL BOOK</a:t>
            </a:r>
            <a:endParaRPr lang="en-US" sz="3600" dirty="0">
              <a:solidFill>
                <a:schemeClr val="bg1"/>
              </a:solidFill>
            </a:endParaRPr>
          </a:p>
        </p:txBody>
      </p:sp>
      <p:pic>
        <p:nvPicPr>
          <p:cNvPr id="4" name="7">
            <a:hlinkClick r:id="" action="ppaction://media"/>
            <a:extLst>
              <a:ext uri="{FF2B5EF4-FFF2-40B4-BE49-F238E27FC236}">
                <a16:creationId xmlns:a16="http://schemas.microsoft.com/office/drawing/2014/main" id="{873E0346-27F7-43B6-BFF1-8C3070DBE00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549" y="6304597"/>
            <a:ext cx="487363" cy="487363"/>
          </a:xfrm>
          <a:prstGeom prst="rect">
            <a:avLst/>
          </a:prstGeom>
        </p:spPr>
      </p:pic>
    </p:spTree>
    <p:extLst>
      <p:ext uri="{BB962C8B-B14F-4D97-AF65-F5344CB8AC3E}">
        <p14:creationId xmlns:p14="http://schemas.microsoft.com/office/powerpoint/2010/main" val="289282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920973" y="5415279"/>
            <a:ext cx="10350054" cy="13716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의방유취</a:t>
            </a:r>
            <a:r>
              <a:rPr lang="en-US" altLang="ko-KR" sz="3600" dirty="0">
                <a:solidFill>
                  <a:schemeClr val="bg1"/>
                </a:solidFill>
              </a:rPr>
              <a:t>, </a:t>
            </a:r>
            <a:r>
              <a:rPr lang="ko-KR" altLang="en-US" sz="3600" dirty="0">
                <a:solidFill>
                  <a:schemeClr val="bg1"/>
                </a:solidFill>
              </a:rPr>
              <a:t>향약 집성방 </a:t>
            </a:r>
            <a:r>
              <a:rPr lang="en-US" altLang="ko-KR" sz="3600" dirty="0">
                <a:solidFill>
                  <a:schemeClr val="bg1"/>
                </a:solidFill>
              </a:rPr>
              <a:t>– KOREAN MEDICAL BOOK</a:t>
            </a:r>
            <a:endParaRPr lang="en-US" sz="3600" dirty="0">
              <a:solidFill>
                <a:schemeClr val="bg1"/>
              </a:solidFill>
            </a:endParaRPr>
          </a:p>
        </p:txBody>
      </p:sp>
      <p:pic>
        <p:nvPicPr>
          <p:cNvPr id="4" name="Picture 3"/>
          <p:cNvPicPr>
            <a:picLocks/>
          </p:cNvPicPr>
          <p:nvPr/>
        </p:nvPicPr>
        <p:blipFill>
          <a:blip r:embed="rId5">
            <a:extLst>
              <a:ext uri="{28A0092B-C50C-407E-A947-70E740481C1C}">
                <a14:useLocalDpi xmlns:a14="http://schemas.microsoft.com/office/drawing/2010/main" val="0"/>
              </a:ext>
            </a:extLst>
          </a:blip>
          <a:stretch>
            <a:fillRect/>
          </a:stretch>
        </p:blipFill>
        <p:spPr>
          <a:xfrm>
            <a:off x="193040" y="170497"/>
            <a:ext cx="7315200" cy="5029200"/>
          </a:xfrm>
          <a:prstGeom prst="rect">
            <a:avLst/>
          </a:prstGeom>
          <a:ln w="127000">
            <a:solidFill>
              <a:schemeClr val="dk1">
                <a:shade val="80000"/>
                <a:hueOff val="0"/>
                <a:satOff val="0"/>
                <a:lumOff val="0"/>
              </a:schemeClr>
            </a:solidFill>
          </a:ln>
        </p:spPr>
      </p:pic>
      <p:pic>
        <p:nvPicPr>
          <p:cNvPr id="5" name="Picture 4"/>
          <p:cNvPicPr>
            <a:picLocks/>
          </p:cNvPicPr>
          <p:nvPr/>
        </p:nvPicPr>
        <p:blipFill rotWithShape="1">
          <a:blip r:embed="rId6">
            <a:extLst>
              <a:ext uri="{28A0092B-C50C-407E-A947-70E740481C1C}">
                <a14:useLocalDpi xmlns:a14="http://schemas.microsoft.com/office/drawing/2010/main" val="0"/>
              </a:ext>
            </a:extLst>
          </a:blip>
          <a:srcRect l="10083" r="16959"/>
          <a:stretch/>
        </p:blipFill>
        <p:spPr>
          <a:xfrm>
            <a:off x="7396480" y="170497"/>
            <a:ext cx="4572000" cy="5029200"/>
          </a:xfrm>
          <a:prstGeom prst="rect">
            <a:avLst/>
          </a:prstGeom>
          <a:ln w="127000">
            <a:solidFill>
              <a:schemeClr val="dk1">
                <a:shade val="80000"/>
                <a:hueOff val="0"/>
                <a:satOff val="0"/>
                <a:lumOff val="0"/>
              </a:schemeClr>
            </a:solidFill>
          </a:ln>
        </p:spPr>
      </p:pic>
      <p:pic>
        <p:nvPicPr>
          <p:cNvPr id="2" name="8">
            <a:hlinkClick r:id="" action="ppaction://media"/>
            <a:extLst>
              <a:ext uri="{FF2B5EF4-FFF2-40B4-BE49-F238E27FC236}">
                <a16:creationId xmlns:a16="http://schemas.microsoft.com/office/drawing/2014/main" id="{4B4BB9D9-91CF-479E-8333-3A04C27E786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0960" y="6296660"/>
            <a:ext cx="487363" cy="487363"/>
          </a:xfrm>
          <a:prstGeom prst="rect">
            <a:avLst/>
          </a:prstGeom>
        </p:spPr>
      </p:pic>
    </p:spTree>
    <p:extLst>
      <p:ext uri="{BB962C8B-B14F-4D97-AF65-F5344CB8AC3E}">
        <p14:creationId xmlns:p14="http://schemas.microsoft.com/office/powerpoint/2010/main" val="175898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8695339" y="287210"/>
            <a:ext cx="3038254" cy="6400800"/>
          </a:xfrm>
        </p:spPr>
      </p:pic>
      <p:sp>
        <p:nvSpPr>
          <p:cNvPr id="5" name="Rounded Rectangle 4"/>
          <p:cNvSpPr/>
          <p:nvPr/>
        </p:nvSpPr>
        <p:spPr>
          <a:xfrm>
            <a:off x="765524" y="680402"/>
            <a:ext cx="7564659" cy="13716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황종율관 </a:t>
            </a:r>
            <a:r>
              <a:rPr lang="en-US" altLang="ko-KR" sz="3600" dirty="0" err="1">
                <a:solidFill>
                  <a:schemeClr val="bg1"/>
                </a:solidFill>
              </a:rPr>
              <a:t>Hwangjong</a:t>
            </a:r>
            <a:r>
              <a:rPr lang="en-US" altLang="ko-KR" sz="3600" dirty="0">
                <a:solidFill>
                  <a:schemeClr val="bg1"/>
                </a:solidFill>
              </a:rPr>
              <a:t> pitch pipe</a:t>
            </a:r>
            <a:endParaRPr lang="en-US" sz="3600" dirty="0">
              <a:solidFill>
                <a:schemeClr val="bg1"/>
              </a:solidFill>
            </a:endParaRPr>
          </a:p>
        </p:txBody>
      </p:sp>
      <p:sp>
        <p:nvSpPr>
          <p:cNvPr id="6" name="Content Placeholder 6"/>
          <p:cNvSpPr txBox="1">
            <a:spLocks/>
          </p:cNvSpPr>
          <p:nvPr/>
        </p:nvSpPr>
        <p:spPr>
          <a:xfrm>
            <a:off x="856964" y="2862073"/>
            <a:ext cx="7747540" cy="3694175"/>
          </a:xfrm>
          <a:prstGeom prst="rect">
            <a:avLst/>
          </a:prstGeom>
        </p:spPr>
        <p:txBody>
          <a:bodyPr>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a:lnSpc>
                <a:spcPct val="150000"/>
              </a:lnSpc>
            </a:pPr>
            <a:r>
              <a:rPr lang="en-US" altLang="ko-KR" sz="4500" dirty="0"/>
              <a:t> </a:t>
            </a:r>
            <a:r>
              <a:rPr lang="ko-KR" altLang="en-US" sz="4500" dirty="0"/>
              <a:t>박연이 만듦</a:t>
            </a:r>
            <a:endParaRPr lang="en-US" altLang="ko-KR" sz="4500" dirty="0"/>
          </a:p>
          <a:p>
            <a:pPr>
              <a:lnSpc>
                <a:spcPct val="150000"/>
              </a:lnSpc>
            </a:pPr>
            <a:r>
              <a:rPr lang="en-US" altLang="ko-KR" sz="4500" dirty="0"/>
              <a:t> </a:t>
            </a:r>
            <a:r>
              <a:rPr lang="ko-KR" altLang="en-US" sz="4500" dirty="0"/>
              <a:t>정확한 음의 기준이 되어 조선의 음악을 발전시킴</a:t>
            </a:r>
            <a:endParaRPr lang="en-US" altLang="ko-KR" sz="4500" dirty="0"/>
          </a:p>
        </p:txBody>
      </p:sp>
      <p:pic>
        <p:nvPicPr>
          <p:cNvPr id="2" name="9">
            <a:hlinkClick r:id="" action="ppaction://media"/>
            <a:extLst>
              <a:ext uri="{FF2B5EF4-FFF2-40B4-BE49-F238E27FC236}">
                <a16:creationId xmlns:a16="http://schemas.microsoft.com/office/drawing/2014/main" id="{11353794-548D-48CF-9037-E0072089CC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7023" y="6200647"/>
            <a:ext cx="487363" cy="487363"/>
          </a:xfrm>
          <a:prstGeom prst="rect">
            <a:avLst/>
          </a:prstGeom>
        </p:spPr>
      </p:pic>
    </p:spTree>
    <p:extLst>
      <p:ext uri="{BB962C8B-B14F-4D97-AF65-F5344CB8AC3E}">
        <p14:creationId xmlns:p14="http://schemas.microsoft.com/office/powerpoint/2010/main" val="34504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1_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TM04033929[[fn=Slate]]</Template>
  <TotalTime>436</TotalTime>
  <Words>854</Words>
  <Application>Microsoft Office PowerPoint</Application>
  <PresentationFormat>Widescreen</PresentationFormat>
  <Paragraphs>78</Paragraphs>
  <Slides>17</Slides>
  <Notes>17</Notes>
  <HiddenSlides>0</HiddenSlides>
  <MMClips>17</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Nanum Gothic</vt:lpstr>
      <vt:lpstr>Calibri</vt:lpstr>
      <vt:lpstr>Calibri Light</vt:lpstr>
      <vt:lpstr>Courier New</vt:lpstr>
      <vt:lpstr>Wingdings 2</vt:lpstr>
      <vt:lpstr>Slate</vt:lpstr>
      <vt:lpstr>1_Slate</vt:lpstr>
      <vt:lpstr>세종대왕 Sejong the Great</vt:lpstr>
      <vt:lpstr>세종대왕</vt:lpstr>
      <vt:lpstr>과학적 발전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훈민정음</vt:lpstr>
      <vt:lpstr>PowerPoint Presentation</vt:lpstr>
      <vt:lpstr>PowerPoint Presentation</vt:lpstr>
      <vt:lpstr>PowerPoint Presentation</vt:lpstr>
      <vt:lpstr>PowerPoint Presentation</vt:lpstr>
      <vt:lpstr>PowerPoint Presentation</vt:lpstr>
      <vt:lpstr>훈민정음 해례본  (Explanation and Examples)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대한민국의 상징</dc:title>
  <dc:creator>Ari Song</dc:creator>
  <cp:lastModifiedBy>EunJung Jung</cp:lastModifiedBy>
  <cp:revision>70</cp:revision>
  <dcterms:created xsi:type="dcterms:W3CDTF">2019-01-27T00:03:59Z</dcterms:created>
  <dcterms:modified xsi:type="dcterms:W3CDTF">2021-07-06T03:55:49Z</dcterms:modified>
</cp:coreProperties>
</file>